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D00ED4-E2F3-4E7C-867C-6C7A4932FF96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718023-E983-4061-B1B1-B97DF04002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215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E4A6ED-DE4A-44CF-B59A-484C37E49D09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47BA-F608-4D06-BDD7-568A75CABFED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F7C6F-4164-4F2D-9EEF-72382E8B00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82F8-99A9-4931-BC4E-857011FB79D9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FB35E-54E6-4638-BE89-486AE71187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ED21-429B-40F2-9C6B-828B552C39FD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20DA-223F-4948-BDFD-DB90AFFF6C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DFBDE-E0F0-49FD-83C1-E036410EA5EC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5B043-4922-4FAD-AFAD-EF7C6A73D32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D4E67-16EE-4292-BE86-16EE705A99BD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51ADC-F1FD-4181-9AB8-8E7F79473F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F0840-2989-40DA-9B32-2CF5C089B7B7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1037D-14A3-4546-9B7B-92F65681F9C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43A5B-0AD4-46EC-8ACE-5DD7818CF91B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4F5E6-A0D1-4F4C-B38D-796D94EB47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9A124-C7AA-449A-86B1-C9BA37476367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B04E1-A7A9-4A15-AEBF-C93DFB2ED2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78F69-2809-49C1-A76C-DE101865BFC0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158D0-5299-47DF-9AB1-7BCEB307A7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B4034-BD72-4F3D-986D-54507E7E4B40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FD514-D31E-4FD5-8C3E-A784DB1FA2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82C7-5E10-4043-9782-9E7825A1AC75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7F22-5EA8-4AC1-8FF3-B5FA6B4192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56564D-DC87-43D6-9FD4-9048FD1AE875}" type="datetimeFigureOut">
              <a:rPr lang="pl-PL"/>
              <a:pPr>
                <a:defRPr/>
              </a:pPr>
              <a:t>2017-02-09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A3303-B1A2-4820-AE11-5D2C728B27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547813" y="549275"/>
            <a:ext cx="6227762" cy="1597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Bezpieczne </a:t>
            </a:r>
          </a:p>
          <a:p>
            <a:pPr algn="ctr"/>
            <a:r>
              <a:rPr lang="pl-PL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ferie zimowe</a:t>
            </a:r>
          </a:p>
        </p:txBody>
      </p:sp>
      <p:pic>
        <p:nvPicPr>
          <p:cNvPr id="2051" name="Picture 3" descr="j018306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708275"/>
            <a:ext cx="29305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9397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05263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443706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2349500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5516563"/>
            <a:ext cx="10795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5157788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j0439767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j043976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9972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j031149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3068638"/>
            <a:ext cx="262890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11188" y="0"/>
            <a:ext cx="78200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bierz od nich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proponowanych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słodyczy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44030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24400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j0231581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857500"/>
            <a:ext cx="23907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1" descr="j044149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84538"/>
            <a:ext cx="21717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0" y="203200"/>
            <a:ext cx="7104063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korzystaj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z ich zaproszeń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spacer lub </a:t>
            </a: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domu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0" y="-280988"/>
            <a:ext cx="184150" cy="147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pic>
        <p:nvPicPr>
          <p:cNvPr id="12297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4209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112553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23850" y="-1611313"/>
            <a:ext cx="8470900" cy="59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wsiadaj 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samochodu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osób nieznajomych </a:t>
            </a:r>
            <a:endParaRPr lang="pl-PL" sz="800"/>
          </a:p>
          <a:p>
            <a:pPr algn="ctr"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3315" name="Picture 1" descr="j043979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689350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112553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48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53006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149725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5085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6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2292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j014939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52975"/>
            <a:ext cx="24193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 descr="j03968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365625"/>
            <a:ext cx="2686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j014958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8763" y="4292600"/>
            <a:ext cx="253523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250825" y="-3543300"/>
            <a:ext cx="6604000" cy="840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Baw się tylko </a:t>
            </a:r>
            <a:endParaRPr lang="pl-PL" sz="60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 miejscach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przeznaczonych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zabawy </a:t>
            </a:r>
            <a:endParaRPr lang="pl-PL" sz="6000"/>
          </a:p>
          <a:p>
            <a:pPr eaLnBrk="0" hangingPunct="0">
              <a:tabLst>
                <a:tab pos="5114925" algn="l"/>
              </a:tabLst>
            </a:pPr>
            <a:endParaRPr lang="pl-PL" sz="6000"/>
          </a:p>
        </p:txBody>
      </p:sp>
      <p:pic>
        <p:nvPicPr>
          <p:cNvPr id="14343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927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18891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875" y="3933825"/>
            <a:ext cx="11525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2684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3141663"/>
            <a:ext cx="11509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191611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6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j042214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02175"/>
            <a:ext cx="32385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j042214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4900" y="0"/>
            <a:ext cx="16891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-2312988"/>
            <a:ext cx="8143875" cy="554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rzucaj 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śnieżkami w pieszych, </a:t>
            </a:r>
          </a:p>
          <a:p>
            <a:pPr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samochody </a:t>
            </a:r>
            <a:r>
              <a:rPr lang="pl-PL" sz="6000">
                <a:solidFill>
                  <a:srgbClr val="000080"/>
                </a:solidFill>
                <a:latin typeface="Comic Sans MS" pitchFamily="66" charset="0"/>
              </a:rPr>
              <a:t>lub okna</a:t>
            </a:r>
            <a:endParaRPr lang="pl-PL" sz="800"/>
          </a:p>
          <a:p>
            <a:pPr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5366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0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1916113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3068638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141663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084763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34290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9418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6" descr="j043977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5373688"/>
            <a:ext cx="115093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j039678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847975"/>
            <a:ext cx="2881312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941888"/>
            <a:ext cx="9366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30686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0" y="-2497138"/>
            <a:ext cx="9144000" cy="590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tabLst>
                <a:tab pos="5114925" algn="l"/>
              </a:tabLst>
            </a:pPr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ślizgaj się 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zamarzniętym </a:t>
            </a:r>
          </a:p>
          <a:p>
            <a:pPr algn="ctr" eaLnBrk="0" hangingPunct="0">
              <a:tabLst>
                <a:tab pos="5114925" algn="l"/>
              </a:tabLst>
            </a:pPr>
            <a:r>
              <a:rPr lang="pl-PL" sz="6000">
                <a:solidFill>
                  <a:srgbClr val="000080"/>
                </a:solidFill>
                <a:latin typeface="Comic Sans MS" pitchFamily="66" charset="0"/>
              </a:rPr>
              <a:t>stawie lub rzece</a:t>
            </a:r>
            <a:endParaRPr lang="pl-PL" sz="800"/>
          </a:p>
          <a:p>
            <a:pPr eaLnBrk="0" hangingPunct="0">
              <a:tabLst>
                <a:tab pos="5114925" algn="l"/>
              </a:tabLst>
            </a:pPr>
            <a:endParaRPr lang="pl-PL"/>
          </a:p>
        </p:txBody>
      </p:sp>
      <p:pic>
        <p:nvPicPr>
          <p:cNvPr id="16391" name="Picture 7" descr="j032083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14513" y="5237163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 descr="j0320832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445125"/>
            <a:ext cx="124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5084763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5492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393382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88913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2131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2050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03966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0"/>
            <a:ext cx="21955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" descr="j039661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68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971550" y="-2576513"/>
            <a:ext cx="6997700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6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zjeżdżaj 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sankach </a:t>
            </a:r>
            <a:endParaRPr lang="pl-PL" sz="800"/>
          </a:p>
          <a:p>
            <a:pPr algn="ctr"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ulice i torowiska</a:t>
            </a:r>
            <a:endParaRPr lang="pl-PL"/>
          </a:p>
        </p:txBody>
      </p:sp>
      <p:pic>
        <p:nvPicPr>
          <p:cNvPr id="17414" name="Picture 5" descr="j042961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500438"/>
            <a:ext cx="3794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j032097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3429000"/>
            <a:ext cx="4248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7813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8527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813" y="13414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550" y="2852738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2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188913"/>
            <a:ext cx="64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5418138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4138" y="52292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2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5013325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5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4868863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6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3068638"/>
            <a:ext cx="1485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3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53006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3716338"/>
            <a:ext cx="18716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2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088" y="3644900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1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06863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41" name="Rectangle 28"/>
          <p:cNvSpPr>
            <a:spLocks noChangeArrowheads="1"/>
          </p:cNvSpPr>
          <p:nvPr/>
        </p:nvSpPr>
        <p:spPr bwMode="auto">
          <a:xfrm>
            <a:off x="0" y="-34925"/>
            <a:ext cx="889635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doczepiaj sanek do samochodów,</a:t>
            </a:r>
            <a:endParaRPr lang="pl-PL" sz="4000">
              <a:cs typeface="Times New Roman" pitchFamily="18" charset="0"/>
            </a:endParaRPr>
          </a:p>
          <a:p>
            <a:pPr eaLnBrk="0" hangingPunct="0"/>
            <a:endParaRPr lang="pl-PL">
              <a:cs typeface="Times New Roman" pitchFamily="18" charset="0"/>
            </a:endParaRPr>
          </a:p>
        </p:txBody>
      </p:sp>
      <p:sp>
        <p:nvSpPr>
          <p:cNvPr id="18442" name="Rectangle 29"/>
          <p:cNvSpPr>
            <a:spLocks noChangeArrowheads="1"/>
          </p:cNvSpPr>
          <p:nvPr/>
        </p:nvSpPr>
        <p:spPr bwMode="auto">
          <a:xfrm>
            <a:off x="0" y="1063625"/>
            <a:ext cx="8594725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oddalaj się z miejsca ZABAWY </a:t>
            </a:r>
            <a:endParaRPr lang="pl-PL" sz="4000">
              <a:cs typeface="Times New Roman" pitchFamily="18" charset="0"/>
            </a:endParaRPr>
          </a:p>
          <a:p>
            <a:pPr eaLnBrk="0" hangingPunct="0"/>
            <a:endParaRPr lang="pl-PL">
              <a:cs typeface="Times New Roman" pitchFamily="18" charset="0"/>
            </a:endParaRPr>
          </a:p>
        </p:txBody>
      </p:sp>
      <p:sp>
        <p:nvSpPr>
          <p:cNvPr id="18443" name="Rectangle 30"/>
          <p:cNvSpPr>
            <a:spLocks noChangeArrowheads="1"/>
          </p:cNvSpPr>
          <p:nvPr/>
        </p:nvSpPr>
        <p:spPr bwMode="auto">
          <a:xfrm>
            <a:off x="1120775" y="-2278063"/>
            <a:ext cx="6823075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1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0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WIEDZY RODZICÓW </a:t>
            </a: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LUB OPIEKUNÓW</a:t>
            </a:r>
            <a:endParaRPr lang="pl-PL" sz="4000">
              <a:cs typeface="Times New Roman" pitchFamily="18" charset="0"/>
            </a:endParaRPr>
          </a:p>
        </p:txBody>
      </p:sp>
      <p:pic>
        <p:nvPicPr>
          <p:cNvPr id="18444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5661025"/>
            <a:ext cx="649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22300" y="-3649663"/>
            <a:ext cx="7899400" cy="775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endParaRPr lang="pl-PL" sz="4800" dirty="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r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POZA TYM BAWCIE SIĘ </a:t>
            </a:r>
          </a:p>
          <a:p>
            <a:pPr algn="r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DOBRZE </a:t>
            </a:r>
          </a:p>
          <a:p>
            <a:pPr algn="r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ODPOCZYWAJCIE </a:t>
            </a:r>
            <a:endParaRPr lang="pl-PL" sz="800" dirty="0">
              <a:cs typeface="Times New Roman" pitchFamily="18" charset="0"/>
            </a:endParaRPr>
          </a:p>
          <a:p>
            <a:pPr algn="r" eaLnBrk="0" hangingPunct="0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– ŻYCZĘ WAM UDANYCH </a:t>
            </a:r>
            <a:endParaRPr lang="pl-PL" sz="800" dirty="0"/>
          </a:p>
          <a:p>
            <a:pPr algn="r" eaLnBrk="0" hangingPunct="0"/>
            <a:r>
              <a:rPr lang="pl-PL" sz="4800" dirty="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BEZPIECZNYCH FERII</a:t>
            </a:r>
          </a:p>
          <a:p>
            <a:pPr algn="r" eaLnBrk="0" hangingPunct="0"/>
            <a:endParaRPr lang="pl-PL" dirty="0"/>
          </a:p>
        </p:txBody>
      </p:sp>
      <p:pic>
        <p:nvPicPr>
          <p:cNvPr id="19459" name="Picture 3" descr="j044651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005263"/>
            <a:ext cx="2671762" cy="290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0767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933825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0847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15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3" y="4868863"/>
            <a:ext cx="15128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896938" y="-2771775"/>
            <a:ext cx="73501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4800" b="1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800" b="1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Ferie</a:t>
            </a:r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są po to abyś odpoczywał,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bawił się,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realizował swoje zainteresowania,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na które w okresie nauki</a:t>
            </a:r>
            <a:endParaRPr lang="pl-PL" sz="800"/>
          </a:p>
          <a:p>
            <a:pPr algn="ctr" eaLnBrk="0" hangingPunct="0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często brakuje Ci czasu</a:t>
            </a:r>
            <a:endParaRPr lang="pl-PL"/>
          </a:p>
        </p:txBody>
      </p:sp>
      <p:pic>
        <p:nvPicPr>
          <p:cNvPr id="3075" name="Picture 2" descr="j023213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284538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4724400"/>
            <a:ext cx="17287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068638"/>
            <a:ext cx="1728788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565400"/>
            <a:ext cx="17287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5129213"/>
            <a:ext cx="1728787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052513"/>
            <a:ext cx="1054100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73463"/>
            <a:ext cx="11239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3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119697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35004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4104" name="Rectangle 15"/>
          <p:cNvSpPr>
            <a:spLocks noChangeArrowheads="1"/>
          </p:cNvSpPr>
          <p:nvPr/>
        </p:nvSpPr>
        <p:spPr bwMode="auto">
          <a:xfrm>
            <a:off x="287338" y="-4033838"/>
            <a:ext cx="8569325" cy="852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6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36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Jeśli jedziesz na zimowisko</a:t>
            </a:r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– to wspaniale.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Poznasz wiele ciekawych miejsc, </a:t>
            </a:r>
            <a:endParaRPr lang="pl-PL" sz="800">
              <a:cs typeface="Times New Roman" pitchFamily="18" charset="0"/>
            </a:endParaRPr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nowe koleżanki i kolegów.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Opiekunowie zapewnią Ci wiele atrakcji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bezpieczeństwo.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Słuchaj ich i nie oddalaj się z miejsca zabawy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ich wiedzy.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Wrócisz do domu z głową pełną </a:t>
            </a:r>
            <a:endParaRPr lang="pl-PL" sz="800"/>
          </a:p>
          <a:p>
            <a:pPr algn="ctr" eaLnBrk="0" hangingPunct="0"/>
            <a:r>
              <a:rPr lang="pl-PL" sz="28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niezapomnianych wrażeń.</a:t>
            </a:r>
            <a:endParaRPr lang="pl-PL"/>
          </a:p>
        </p:txBody>
      </p:sp>
      <p:pic>
        <p:nvPicPr>
          <p:cNvPr id="4105" name="Picture 16" descr="j01495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652963"/>
            <a:ext cx="2438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5084763"/>
            <a:ext cx="1265237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55927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5157788"/>
            <a:ext cx="12636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j04382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925" y="45085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j043822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943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95288" y="692150"/>
            <a:ext cx="8353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         Nie wyjeżdżasz na zimowisko? – To też dobrze.</a:t>
            </a:r>
            <a:endParaRPr lang="pl-PL" sz="2000">
              <a:cs typeface="Times New Roman" pitchFamily="18" charset="0"/>
            </a:endParaRP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Twoje otoczenie i Twój dom też są ciekawe.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Będziesz miał co robić. 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Czasami jednak zostaniesz w domu sam.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Dla własnego bezpieczeństwa zamknij drzwi od wewnątrz.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W czasie nieobecności rodziców lub opiekunów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wpuszczaj nikogo do mieszkania,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bez względu na to, za kogo się podaje </a:t>
            </a:r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(np.:policjanta, listonosza czy znajomego rodziców).</a:t>
            </a:r>
            <a:endParaRPr lang="pl-PL" sz="2000"/>
          </a:p>
          <a:p>
            <a:pPr algn="ctr" eaLnBrk="0" hangingPunct="0"/>
            <a:r>
              <a:rPr lang="pl-PL" sz="2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otwieraj drzwi, żeby sprawdzić, czy osoba pukająca już odeszła.</a:t>
            </a:r>
            <a:r>
              <a:rPr lang="pl-PL" sz="2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l-PL" sz="2000"/>
          </a:p>
        </p:txBody>
      </p:sp>
      <p:pic>
        <p:nvPicPr>
          <p:cNvPr id="5125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229225"/>
            <a:ext cx="12652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292600"/>
            <a:ext cx="126523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908050"/>
            <a:ext cx="1265238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7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25" y="4868863"/>
            <a:ext cx="12652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j043583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492375"/>
            <a:ext cx="3024188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4941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17002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90488" y="-942975"/>
            <a:ext cx="89630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endParaRPr lang="pl-PL" sz="3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Jeśli będziesz się bawił poza domem </a:t>
            </a:r>
          </a:p>
          <a:p>
            <a:pPr algn="ctr"/>
            <a:r>
              <a:rPr lang="pl-PL" sz="4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– PAMIĘTAJ!!!</a:t>
            </a:r>
            <a:endParaRPr lang="pl-PL" sz="4000">
              <a:cs typeface="Times New Roman" pitchFamily="18" charset="0"/>
            </a:endParaRPr>
          </a:p>
        </p:txBody>
      </p:sp>
      <p:pic>
        <p:nvPicPr>
          <p:cNvPr id="6151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002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941888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465296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83661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j0439774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24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j043259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572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 descr="j043390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70021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" descr="j0438183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221163"/>
            <a:ext cx="2952750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 descr="j0433903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0" y="995363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0" y="-3189288"/>
            <a:ext cx="5346700" cy="729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Klucze </a:t>
            </a:r>
            <a:endParaRPr lang="pl-PL" sz="6000">
              <a:cs typeface="Times New Roman" pitchFamily="18" charset="0"/>
            </a:endParaRPr>
          </a:p>
          <a:p>
            <a:pPr eaLnBrk="0" hangingPunct="0"/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 mieszkania </a:t>
            </a:r>
            <a:endParaRPr lang="pl-PL" sz="6000"/>
          </a:p>
          <a:p>
            <a:pPr eaLnBrk="0" hangingPunct="0"/>
            <a:endParaRPr lang="pl-PL" sz="6000"/>
          </a:p>
        </p:txBody>
      </p:sp>
      <p:sp>
        <p:nvSpPr>
          <p:cNvPr id="7179" name="Rectangle 10"/>
          <p:cNvSpPr>
            <a:spLocks noChangeArrowheads="1"/>
          </p:cNvSpPr>
          <p:nvPr/>
        </p:nvSpPr>
        <p:spPr bwMode="auto">
          <a:xfrm>
            <a:off x="179388" y="3213100"/>
            <a:ext cx="78597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chowaj pod ubraniem</a:t>
            </a:r>
            <a:r>
              <a:rPr lang="pl-PL" sz="6000"/>
              <a:t> 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j04342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365625"/>
            <a:ext cx="332898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j0434233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437063"/>
            <a:ext cx="3328987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3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514600"/>
            <a:ext cx="12747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 descr="j043977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1331913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0" y="692150"/>
            <a:ext cx="890587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podawaj nikomu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swojego adresu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zamieszkania</a:t>
            </a:r>
            <a:endParaRPr lang="pl-PL" sz="800">
              <a:cs typeface="Times New Roman" pitchFamily="18" charset="0"/>
            </a:endParaRPr>
          </a:p>
          <a:p>
            <a:pPr algn="ctr"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j043478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4337050"/>
            <a:ext cx="25193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j044133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11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2" descr="j043979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6425" y="4581525"/>
            <a:ext cx="1439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3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457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j04397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868863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4" name="Rectangle 1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opowiadaj </a:t>
            </a:r>
            <a:endParaRPr lang="pl-PL">
              <a:cs typeface="Times New Roman" pitchFamily="18" charset="0"/>
            </a:endParaRPr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/>
          </a:p>
        </p:txBody>
      </p:sp>
      <p:sp>
        <p:nvSpPr>
          <p:cNvPr id="9226" name="Rectangle 18"/>
          <p:cNvSpPr>
            <a:spLocks noChangeArrowheads="1"/>
          </p:cNvSpPr>
          <p:nvPr/>
        </p:nvSpPr>
        <p:spPr bwMode="auto">
          <a:xfrm>
            <a:off x="179388" y="876300"/>
            <a:ext cx="9144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 wyposażeniu </a:t>
            </a: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domu </a:t>
            </a:r>
            <a:r>
              <a:rPr lang="pl-PL" sz="60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i zasobach majątkowych rodziny</a:t>
            </a:r>
            <a:endParaRPr lang="pl-PL">
              <a:cs typeface="Times New Roman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66713" y="-2171700"/>
            <a:ext cx="8308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Nie ufaj </a:t>
            </a:r>
            <a:endParaRPr lang="pl-PL" sz="800">
              <a:cs typeface="Times New Roman" pitchFamily="18" charset="0"/>
            </a:endParaRPr>
          </a:p>
          <a:p>
            <a:pPr eaLnBrk="0" hangingPunct="0">
              <a:tabLst>
                <a:tab pos="5114925" algn="l"/>
              </a:tabLst>
            </a:pPr>
            <a:endParaRPr lang="pl-PL">
              <a:cs typeface="Times New Roman" pitchFamily="18" charset="0"/>
            </a:endParaRPr>
          </a:p>
        </p:txBody>
      </p:sp>
      <p:pic>
        <p:nvPicPr>
          <p:cNvPr id="10243" name="Picture 1" descr="j0440633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2349500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61975" y="-874713"/>
            <a:ext cx="8542338" cy="563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endParaRPr lang="pl-PL" sz="7200">
              <a:solidFill>
                <a:srgbClr val="000080"/>
              </a:solidFill>
              <a:latin typeface="Comic Sans MS" pitchFamily="66" charset="0"/>
              <a:cs typeface="Times New Roman" pitchFamily="18" charset="0"/>
            </a:endParaRPr>
          </a:p>
          <a:p>
            <a:pPr algn="ctr">
              <a:tabLst>
                <a:tab pos="5114925" algn="l"/>
              </a:tabLst>
            </a:pPr>
            <a:r>
              <a:rPr lang="pl-PL" sz="7200">
                <a:solidFill>
                  <a:srgbClr val="000080"/>
                </a:solidFill>
                <a:latin typeface="Comic Sans MS" pitchFamily="66" charset="0"/>
                <a:cs typeface="Times New Roman" pitchFamily="18" charset="0"/>
              </a:rPr>
              <a:t>osobom         obcym</a:t>
            </a:r>
            <a:endParaRPr lang="pl-PL">
              <a:cs typeface="Times New Roman" pitchFamily="18" charset="0"/>
            </a:endParaRPr>
          </a:p>
        </p:txBody>
      </p:sp>
      <p:pic>
        <p:nvPicPr>
          <p:cNvPr id="10245" name="Picture 4" descr="j044023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341438"/>
            <a:ext cx="20685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j0440372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333375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6035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5373688"/>
            <a:ext cx="1150937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5229225"/>
            <a:ext cx="1150937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22764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4724400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5373688"/>
            <a:ext cx="11525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6" descr="j0439774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333375"/>
            <a:ext cx="1150937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280</Words>
  <Application>Microsoft Office PowerPoint</Application>
  <PresentationFormat>Pokaz na ekranie (4:3)</PresentationFormat>
  <Paragraphs>137</Paragraphs>
  <Slides>18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Ewelina</dc:creator>
  <cp:lastModifiedBy>ela.wasowska</cp:lastModifiedBy>
  <cp:revision>32</cp:revision>
  <dcterms:created xsi:type="dcterms:W3CDTF">2012-01-04T08:01:05Z</dcterms:created>
  <dcterms:modified xsi:type="dcterms:W3CDTF">2017-02-09T10:49:56Z</dcterms:modified>
</cp:coreProperties>
</file>