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41" autoAdjust="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tek\Moje%20dokumenty\De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tek\Moje%20dokumenty\De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76353980611840855"/>
          <c:h val="0.94190188018324761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Głosy</c:v>
                </c:pt>
              </c:strCache>
            </c:strRef>
          </c:tx>
          <c:dLbls>
            <c:dLbl>
              <c:idx val="0"/>
              <c:layout>
                <c:manualLayout>
                  <c:x val="3.4555228789172436E-2"/>
                  <c:y val="-3.8182640962983072E-2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20%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801115222043126E-2"/>
                  <c:y val="-3.6033536560281063E-2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292656189060701E-2"/>
                  <c:y val="5.807321106805223E-2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3774257133520961E-3"/>
                  <c:y val="1.8961485613671333E-2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822386659498889E-3"/>
                  <c:y val="3.543817210936407E-2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014367180006113E-2"/>
                  <c:y val="2.7078715474045369E-2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94829712550991E-3"/>
                  <c:y val="1.8732094224899003E-2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007610494471322E-2"/>
                  <c:y val="-0.10974683023556225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8464197999346468E-2"/>
                  <c:y val="-8.150601864422119E-2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9.11130084643034E-3"/>
                  <c:y val="-3.3391421683574819E-2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5085539006419379E-2"/>
                  <c:y val="-2.0429985436773383E-2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Arkusz1!$A$2:$A$12</c:f>
              <c:strCache>
                <c:ptCount val="11"/>
                <c:pt idx="0">
                  <c:v>Piłka Nożna</c:v>
                </c:pt>
                <c:pt idx="1">
                  <c:v>Piłka Ręczna</c:v>
                </c:pt>
                <c:pt idx="2">
                  <c:v>Koszykówka</c:v>
                </c:pt>
                <c:pt idx="3">
                  <c:v>Siatkówka</c:v>
                </c:pt>
                <c:pt idx="4">
                  <c:v>Hokej</c:v>
                </c:pt>
                <c:pt idx="5">
                  <c:v>Golf</c:v>
                </c:pt>
                <c:pt idx="6">
                  <c:v>Tenis</c:v>
                </c:pt>
                <c:pt idx="7">
                  <c:v>Ping - Pong</c:v>
                </c:pt>
                <c:pt idx="8">
                  <c:v>Kolarstwo</c:v>
                </c:pt>
                <c:pt idx="9">
                  <c:v>Karate</c:v>
                </c:pt>
                <c:pt idx="10">
                  <c:v>Pływanie</c:v>
                </c:pt>
              </c:strCache>
            </c:strRef>
          </c:cat>
          <c:val>
            <c:numRef>
              <c:f>Arkusz1!$B$2:$B$12</c:f>
              <c:numCache>
                <c:formatCode>General</c:formatCode>
                <c:ptCount val="11"/>
                <c:pt idx="0">
                  <c:v>5</c:v>
                </c:pt>
                <c:pt idx="1">
                  <c:v>1</c:v>
                </c:pt>
                <c:pt idx="2" formatCode="0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461099051672327"/>
          <c:y val="0"/>
          <c:w val="0.29538900948327679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Arkusz1!$C$44</c:f>
              <c:strCache>
                <c:ptCount val="1"/>
                <c:pt idx="0">
                  <c:v>Głosy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l-PL"/>
                      <a:t>12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l-PL"/>
                      <a:t>24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l-PL"/>
                      <a:t>20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pl-PL"/>
                      <a:t>4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pl-PL"/>
                      <a:t>10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pl-PL"/>
                      <a:t>10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pl-PL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pl-PL"/>
                      <a:t>14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Arkusz1!$B$45:$B$52</c:f>
              <c:strCache>
                <c:ptCount val="8"/>
                <c:pt idx="0">
                  <c:v>Metal</c:v>
                </c:pt>
                <c:pt idx="1">
                  <c:v>Rock</c:v>
                </c:pt>
                <c:pt idx="2">
                  <c:v>Pop</c:v>
                </c:pt>
                <c:pt idx="3">
                  <c:v>Disco</c:v>
                </c:pt>
                <c:pt idx="4">
                  <c:v>Elektroniczna</c:v>
                </c:pt>
                <c:pt idx="5">
                  <c:v>Reggae</c:v>
                </c:pt>
                <c:pt idx="6">
                  <c:v>Alternatywna</c:v>
                </c:pt>
                <c:pt idx="7">
                  <c:v>Inna</c:v>
                </c:pt>
              </c:strCache>
            </c:strRef>
          </c:cat>
          <c:val>
            <c:numRef>
              <c:f>Arkusz1!$C$45:$C$52</c:f>
              <c:numCache>
                <c:formatCode>General</c:formatCode>
                <c:ptCount val="8"/>
                <c:pt idx="0">
                  <c:v>6</c:v>
                </c:pt>
                <c:pt idx="1">
                  <c:v>12</c:v>
                </c:pt>
                <c:pt idx="2">
                  <c:v>10</c:v>
                </c:pt>
                <c:pt idx="3">
                  <c:v>2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9014272"/>
        <c:axId val="159016064"/>
        <c:axId val="157700544"/>
      </c:bar3DChart>
      <c:catAx>
        <c:axId val="159014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59016064"/>
        <c:crosses val="autoZero"/>
        <c:auto val="1"/>
        <c:lblAlgn val="ctr"/>
        <c:lblOffset val="100"/>
        <c:noMultiLvlLbl val="0"/>
      </c:catAx>
      <c:valAx>
        <c:axId val="159016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014272"/>
        <c:crosses val="autoZero"/>
        <c:crossBetween val="between"/>
      </c:valAx>
      <c:serAx>
        <c:axId val="157700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5901606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4FB9-D6CE-45F7-A930-7DC5790333CB}" type="datetimeFigureOut">
              <a:rPr lang="pl-PL" smtClean="0"/>
              <a:t>2011-12-27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C499-A735-4438-B274-AD722331A311}" type="slidenum">
              <a:rPr lang="pl-PL" smtClean="0"/>
              <a:t>‹#›</a:t>
            </a:fld>
            <a:endParaRPr lang="pl-PL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4FB9-D6CE-45F7-A930-7DC5790333CB}" type="datetimeFigureOut">
              <a:rPr lang="pl-PL" smtClean="0"/>
              <a:t>2011-12-27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C499-A735-4438-B274-AD722331A3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4FB9-D6CE-45F7-A930-7DC5790333CB}" type="datetimeFigureOut">
              <a:rPr lang="pl-PL" smtClean="0"/>
              <a:t>2011-12-27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C499-A735-4438-B274-AD722331A3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4FB9-D6CE-45F7-A930-7DC5790333CB}" type="datetimeFigureOut">
              <a:rPr lang="pl-PL" smtClean="0"/>
              <a:t>2011-12-27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C499-A735-4438-B274-AD722331A3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4FB9-D6CE-45F7-A930-7DC5790333CB}" type="datetimeFigureOut">
              <a:rPr lang="pl-PL" smtClean="0"/>
              <a:t>2011-12-27</a:t>
            </a:fld>
            <a:endParaRPr lang="pl-PL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C499-A735-4438-B274-AD722331A31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4FB9-D6CE-45F7-A930-7DC5790333CB}" type="datetimeFigureOut">
              <a:rPr lang="pl-PL" smtClean="0"/>
              <a:t>2011-12-27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C499-A735-4438-B274-AD722331A3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4FB9-D6CE-45F7-A930-7DC5790333CB}" type="datetimeFigureOut">
              <a:rPr lang="pl-PL" smtClean="0"/>
              <a:t>2011-12-27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C499-A735-4438-B274-AD722331A3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4FB9-D6CE-45F7-A930-7DC5790333CB}" type="datetimeFigureOut">
              <a:rPr lang="pl-PL" smtClean="0"/>
              <a:t>2011-12-27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C499-A735-4438-B274-AD722331A3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4FB9-D6CE-45F7-A930-7DC5790333CB}" type="datetimeFigureOut">
              <a:rPr lang="pl-PL" smtClean="0"/>
              <a:t>2011-12-27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C499-A735-4438-B274-AD722331A3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4FB9-D6CE-45F7-A930-7DC5790333CB}" type="datetimeFigureOut">
              <a:rPr lang="pl-PL" smtClean="0"/>
              <a:t>2011-12-27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C499-A735-4438-B274-AD722331A311}" type="slidenum">
              <a:rPr lang="pl-PL" smtClean="0"/>
              <a:t>‹#›</a:t>
            </a:fld>
            <a:endParaRPr lang="pl-PL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4FB9-D6CE-45F7-A930-7DC5790333CB}" type="datetimeFigureOut">
              <a:rPr lang="pl-PL" smtClean="0"/>
              <a:t>2011-12-27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C499-A735-4438-B274-AD722331A311}" type="slidenum">
              <a:rPr lang="pl-PL" smtClean="0"/>
              <a:t>‹#›</a:t>
            </a:fld>
            <a:endParaRPr lang="pl-PL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55A4FB9-D6CE-45F7-A930-7DC5790333CB}" type="datetimeFigureOut">
              <a:rPr lang="pl-PL" smtClean="0"/>
              <a:t>2011-12-27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3DC499-A735-4438-B274-AD722331A311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331640" y="332656"/>
            <a:ext cx="6624736" cy="5909310"/>
          </a:xfrm>
          <a:prstGeom prst="rect">
            <a:avLst/>
          </a:prstGeom>
          <a:scene3d>
            <a:camera prst="perspectiveBelow"/>
            <a:lightRig rig="glow" dir="t">
              <a:rot lat="0" lon="0" rev="13200000"/>
            </a:lightRig>
          </a:scene3d>
          <a:sp3d prstMaterial="dkEdge">
            <a:bevelT w="63500" h="508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Witam</a:t>
            </a:r>
          </a:p>
          <a:p>
            <a:pPr algn="ctr"/>
            <a:endParaRPr lang="pl-PL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pl-PL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Chciałbym przedstawić wam moją pracę samodzielną </a:t>
            </a:r>
          </a:p>
          <a:p>
            <a:pPr algn="ctr"/>
            <a:r>
              <a:rPr lang="pl-PL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 matematyki</a:t>
            </a:r>
            <a:endParaRPr lang="pl-PL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897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rot="10800000" flipV="1">
            <a:off x="-180528" y="1340768"/>
            <a:ext cx="8388424" cy="5078313"/>
          </a:xfrm>
          <a:prstGeom prst="rect">
            <a:avLst/>
          </a:prstGeom>
          <a:noFill/>
          <a:scene3d>
            <a:camera prst="perspectiveContrastingRightFacing"/>
            <a:lightRig rig="glow" dir="tl">
              <a:rot lat="0" lon="0" rev="5400000"/>
            </a:lightRig>
          </a:scene3d>
          <a:sp3d>
            <a:bevelT prst="slope"/>
          </a:sp3d>
        </p:spPr>
        <p:txBody>
          <a:bodyPr wrap="squar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PRZEPROWADZIŁEM DWIE ANKIETY DOTYCZĄCE SPORTU I MUZYKI</a:t>
            </a:r>
          </a:p>
          <a:p>
            <a:pPr algn="ctr"/>
            <a:endParaRPr lang="pl-PL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pl-PL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TAK WYGLĄDAJĄ ICH WYNIKI…</a:t>
            </a:r>
          </a:p>
        </p:txBody>
      </p:sp>
    </p:spTree>
    <p:extLst>
      <p:ext uri="{BB962C8B-B14F-4D97-AF65-F5344CB8AC3E}">
        <p14:creationId xmlns:p14="http://schemas.microsoft.com/office/powerpoint/2010/main" val="29409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19" y="1492459"/>
            <a:ext cx="8547707" cy="175432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ContrastingRightFacing"/>
            <a:lightRig rig="soft" dir="tl">
              <a:rot lat="0" lon="0" rev="0"/>
            </a:lightRig>
          </a:scene3d>
          <a:sp3d>
            <a:bevelT prst="slope"/>
          </a:sp3d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JAKI JEST TWÓJ ULUBIONY SPORT?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139952" y="115610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Pytanie 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210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24124"/>
              </p:ext>
            </p:extLst>
          </p:nvPr>
        </p:nvGraphicFramePr>
        <p:xfrm>
          <a:off x="467544" y="404664"/>
          <a:ext cx="2808313" cy="6120684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741590"/>
                <a:gridCol w="1066723"/>
              </a:tblGrid>
              <a:tr h="51005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Sport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Głosy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</a:tr>
              <a:tr h="51005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Piłka Nożna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</a:tr>
              <a:tr h="51005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solidFill>
                            <a:schemeClr val="bg1"/>
                          </a:solidFill>
                          <a:effectLst/>
                        </a:rPr>
                        <a:t>Piłka Ręczna</a:t>
                      </a:r>
                      <a:endParaRPr lang="pl-PL" sz="1800" b="0" i="0" u="none" strike="noStrike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</a:tr>
              <a:tr h="51005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solidFill>
                            <a:schemeClr val="bg1"/>
                          </a:solidFill>
                          <a:effectLst/>
                        </a:rPr>
                        <a:t>Koszykówka</a:t>
                      </a:r>
                      <a:endParaRPr lang="pl-PL" sz="1800" b="0" i="0" u="none" strike="noStrike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</a:tr>
              <a:tr h="51005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Siatkówka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</a:tr>
              <a:tr h="51005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Hokej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</a:tr>
              <a:tr h="51005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solidFill>
                            <a:schemeClr val="bg1"/>
                          </a:solidFill>
                          <a:effectLst/>
                        </a:rPr>
                        <a:t>Golf</a:t>
                      </a:r>
                      <a:endParaRPr lang="pl-PL" sz="1800" b="0" i="0" u="none" strike="noStrike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</a:tr>
              <a:tr h="51005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solidFill>
                            <a:schemeClr val="bg1"/>
                          </a:solidFill>
                          <a:effectLst/>
                        </a:rPr>
                        <a:t>Tenis</a:t>
                      </a:r>
                      <a:endParaRPr lang="pl-PL" sz="1800" b="0" i="0" u="none" strike="noStrike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</a:tr>
              <a:tr h="51005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solidFill>
                            <a:schemeClr val="bg1"/>
                          </a:solidFill>
                          <a:effectLst/>
                        </a:rPr>
                        <a:t>Ping - Pong</a:t>
                      </a:r>
                      <a:endParaRPr lang="pl-PL" sz="1800" b="0" i="0" u="none" strike="noStrike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</a:tr>
              <a:tr h="51005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solidFill>
                            <a:schemeClr val="bg1"/>
                          </a:solidFill>
                          <a:effectLst/>
                        </a:rPr>
                        <a:t>Kolarstwo</a:t>
                      </a:r>
                      <a:endParaRPr lang="pl-PL" sz="1800" b="0" i="0" u="none" strike="noStrike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</a:tr>
              <a:tr h="51005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solidFill>
                            <a:schemeClr val="bg1"/>
                          </a:solidFill>
                          <a:effectLst/>
                        </a:rPr>
                        <a:t>Karate</a:t>
                      </a:r>
                      <a:endParaRPr lang="pl-PL" sz="1800" b="0" i="0" u="none" strike="noStrike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</a:tr>
              <a:tr h="510057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solidFill>
                            <a:schemeClr val="bg1"/>
                          </a:solidFill>
                          <a:effectLst/>
                        </a:rPr>
                        <a:t>Pływanie</a:t>
                      </a:r>
                      <a:endParaRPr lang="pl-PL" sz="1800" b="0" i="0" u="none" strike="noStrike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5525"/>
              </p:ext>
            </p:extLst>
          </p:nvPr>
        </p:nvGraphicFramePr>
        <p:xfrm>
          <a:off x="3347864" y="404664"/>
          <a:ext cx="561662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612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62073" y="2068115"/>
            <a:ext cx="8419870" cy="92333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ContrastingLeftFacing"/>
            <a:lightRig rig="threePt" dir="t"/>
          </a:scene3d>
          <a:sp3d>
            <a:bevelT prst="slope"/>
          </a:sp3d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JAKIEJ MUZYKI SŁUCHASZ?</a:t>
            </a:r>
            <a:endParaRPr lang="pl-P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851920" y="17294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Pytanie 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1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642300"/>
              </p:ext>
            </p:extLst>
          </p:nvPr>
        </p:nvGraphicFramePr>
        <p:xfrm>
          <a:off x="251520" y="188641"/>
          <a:ext cx="1872210" cy="6336701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52128"/>
                <a:gridCol w="720082"/>
              </a:tblGrid>
              <a:tr h="777753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Gatunek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      Głosy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58181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Metal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58181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Rock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58181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Pop</a:t>
                      </a:r>
                      <a:endParaRPr lang="pl-PL" sz="1400" b="0" i="0" u="none" strike="noStrike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58181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Disco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103403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Elektroniczna</a:t>
                      </a:r>
                      <a:endParaRPr lang="pl-PL" sz="1400" b="0" i="0" u="none" strike="noStrike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58181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Reggae</a:t>
                      </a:r>
                      <a:endParaRPr lang="pl-PL" sz="1400" b="0" i="0" u="none" strike="noStrike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103403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Alternatywna</a:t>
                      </a:r>
                      <a:endParaRPr lang="pl-PL" sz="1400" b="0" i="0" u="none" strike="noStrike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  <a:tr h="58181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Inna</a:t>
                      </a:r>
                      <a:endParaRPr lang="pl-PL" sz="1400" b="0" i="0" u="none" strike="noStrike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  <a:endParaRPr lang="pl-PL" sz="1400" b="0" i="0" u="none" strike="noStrike" dirty="0"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009797"/>
              </p:ext>
            </p:extLst>
          </p:nvPr>
        </p:nvGraphicFramePr>
        <p:xfrm>
          <a:off x="2339753" y="620689"/>
          <a:ext cx="64807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401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96729" y="1674673"/>
            <a:ext cx="6523068" cy="2585323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  <a:sp3d>
            <a:bevelT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Dziękuję za uwagę</a:t>
            </a:r>
          </a:p>
          <a:p>
            <a:pPr algn="ctr"/>
            <a:endParaRPr lang="pl-PL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pl-PL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 widzenia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084168" y="58052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Antek Czujwid VIb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036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trzecha">
  <a:themeElements>
    <a:clrScheme name="Strzech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zech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51</TotalTime>
  <Words>128</Words>
  <Application>Microsoft Office PowerPoint</Application>
  <PresentationFormat>Pokaz na ekranie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Strzecha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XPR8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Antoni.Czujwid@wp.pl</dc:creator>
  <cp:lastModifiedBy>Antoni.Czujwid@wp.pl</cp:lastModifiedBy>
  <cp:revision>6</cp:revision>
  <dcterms:created xsi:type="dcterms:W3CDTF">2011-12-22T18:29:10Z</dcterms:created>
  <dcterms:modified xsi:type="dcterms:W3CDTF">2011-12-27T19:44:52Z</dcterms:modified>
</cp:coreProperties>
</file>