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8" r:id="rId5"/>
    <p:sldId id="259" r:id="rId6"/>
    <p:sldId id="266" r:id="rId7"/>
    <p:sldId id="267" r:id="rId8"/>
    <p:sldId id="261" r:id="rId9"/>
    <p:sldId id="260" r:id="rId10"/>
    <p:sldId id="262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946D-94C5-4877-A7D4-687FD86831B0}" type="datetimeFigureOut">
              <a:rPr lang="pl-PL" smtClean="0"/>
              <a:t>2011-10-18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09A6-1AC0-422B-9450-23A3F556BBCF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946D-94C5-4877-A7D4-687FD86831B0}" type="datetimeFigureOut">
              <a:rPr lang="pl-PL" smtClean="0"/>
              <a:t>2011-10-18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09A6-1AC0-422B-9450-23A3F556BBC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946D-94C5-4877-A7D4-687FD86831B0}" type="datetimeFigureOut">
              <a:rPr lang="pl-PL" smtClean="0"/>
              <a:t>2011-10-18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09A6-1AC0-422B-9450-23A3F556BBC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946D-94C5-4877-A7D4-687FD86831B0}" type="datetimeFigureOut">
              <a:rPr lang="pl-PL" smtClean="0"/>
              <a:t>2011-10-18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09A6-1AC0-422B-9450-23A3F556BBC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946D-94C5-4877-A7D4-687FD86831B0}" type="datetimeFigureOut">
              <a:rPr lang="pl-PL" smtClean="0"/>
              <a:t>2011-10-18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09A6-1AC0-422B-9450-23A3F556BBCF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946D-94C5-4877-A7D4-687FD86831B0}" type="datetimeFigureOut">
              <a:rPr lang="pl-PL" smtClean="0"/>
              <a:t>2011-10-18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09A6-1AC0-422B-9450-23A3F556BBC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946D-94C5-4877-A7D4-687FD86831B0}" type="datetimeFigureOut">
              <a:rPr lang="pl-PL" smtClean="0"/>
              <a:t>2011-10-18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09A6-1AC0-422B-9450-23A3F556BBC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946D-94C5-4877-A7D4-687FD86831B0}" type="datetimeFigureOut">
              <a:rPr lang="pl-PL" smtClean="0"/>
              <a:t>2011-10-18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5409A6-1AC0-422B-9450-23A3F556BBCF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946D-94C5-4877-A7D4-687FD86831B0}" type="datetimeFigureOut">
              <a:rPr lang="pl-PL" smtClean="0"/>
              <a:t>2011-10-18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09A6-1AC0-422B-9450-23A3F556BBC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946D-94C5-4877-A7D4-687FD86831B0}" type="datetimeFigureOut">
              <a:rPr lang="pl-PL" smtClean="0"/>
              <a:t>2011-10-18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E5409A6-1AC0-422B-9450-23A3F556BBC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404946D-94C5-4877-A7D4-687FD86831B0}" type="datetimeFigureOut">
              <a:rPr lang="pl-PL" smtClean="0"/>
              <a:t>2011-10-18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409A6-1AC0-422B-9450-23A3F556BBC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404946D-94C5-4877-A7D4-687FD86831B0}" type="datetimeFigureOut">
              <a:rPr lang="pl-PL" smtClean="0"/>
              <a:t>2011-10-18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E5409A6-1AC0-422B-9450-23A3F556BBCF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6266202" cy="4781568"/>
          </a:xfrm>
        </p:spPr>
        <p:txBody>
          <a:bodyPr/>
          <a:lstStyle/>
          <a:p>
            <a:pPr algn="ctr"/>
            <a:r>
              <a:rPr lang="en-US" b="1" dirty="0" smtClean="0"/>
              <a:t>Royal Albert Hall of Arts and Sciences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 flipV="1">
            <a:off x="10572792" y="857232"/>
            <a:ext cx="642942" cy="68758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357562"/>
            <a:ext cx="4357718" cy="3161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 flipV="1">
            <a:off x="10358478" y="0"/>
            <a:ext cx="1000132" cy="27463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sz="4400" b="1" dirty="0" smtClean="0">
                <a:solidFill>
                  <a:srgbClr val="FFFF00"/>
                </a:solidFill>
              </a:rPr>
              <a:t>KONIEC!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r">
              <a:buNone/>
            </a:pPr>
            <a:r>
              <a:rPr lang="pl-PL" i="1" dirty="0" smtClean="0">
                <a:solidFill>
                  <a:srgbClr val="FFFF00"/>
                </a:solidFill>
              </a:rPr>
              <a:t> </a:t>
            </a:r>
            <a:r>
              <a:rPr lang="pl-PL" i="1" dirty="0" smtClean="0">
                <a:solidFill>
                  <a:srgbClr val="FFFF00"/>
                </a:solidFill>
              </a:rPr>
              <a:t>                                             WIKTORIA GAJEK</a:t>
            </a:r>
            <a:endParaRPr lang="pl-PL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 smtClean="0">
                <a:solidFill>
                  <a:srgbClr val="FFFF00"/>
                </a:solidFill>
              </a:rPr>
              <a:t>Royal Albert Hall</a:t>
            </a:r>
            <a:endParaRPr lang="pl-PL" u="sng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28736"/>
            <a:ext cx="7467600" cy="4697427"/>
          </a:xfrm>
        </p:spPr>
        <p:txBody>
          <a:bodyPr>
            <a:noAutofit/>
          </a:bodyPr>
          <a:lstStyle/>
          <a:p>
            <a:r>
              <a:rPr lang="pl-PL" sz="2400" dirty="0" err="1" smtClean="0">
                <a:solidFill>
                  <a:srgbClr val="FFFF00"/>
                </a:solidFill>
              </a:rPr>
              <a:t>The</a:t>
            </a:r>
            <a:r>
              <a:rPr lang="pl-PL" sz="2400" dirty="0" smtClean="0">
                <a:solidFill>
                  <a:srgbClr val="FFFF00"/>
                </a:solidFill>
              </a:rPr>
              <a:t> Royal Albert Hall jest salą koncertową. Znajduje się na północnym skraju </a:t>
            </a:r>
            <a:r>
              <a:rPr lang="pl-PL" sz="2400" dirty="0" err="1" smtClean="0">
                <a:solidFill>
                  <a:srgbClr val="FFFF00"/>
                </a:solidFill>
              </a:rPr>
              <a:t>South</a:t>
            </a:r>
            <a:r>
              <a:rPr lang="pl-PL" sz="2400" dirty="0" smtClean="0">
                <a:solidFill>
                  <a:srgbClr val="FFFF00"/>
                </a:solidFill>
              </a:rPr>
              <a:t> </a:t>
            </a:r>
            <a:r>
              <a:rPr lang="pl-PL" sz="2400" dirty="0" err="1" smtClean="0">
                <a:solidFill>
                  <a:srgbClr val="FFFF00"/>
                </a:solidFill>
              </a:rPr>
              <a:t>Kensington</a:t>
            </a:r>
            <a:r>
              <a:rPr lang="pl-PL" sz="2400" dirty="0" smtClean="0">
                <a:solidFill>
                  <a:srgbClr val="FFFF00"/>
                </a:solidFill>
              </a:rPr>
              <a:t>, w okolicy Londynie.</a:t>
            </a:r>
            <a:r>
              <a:rPr lang="pl-PL" sz="2400" dirty="0" smtClean="0">
                <a:solidFill>
                  <a:srgbClr val="FFFF00"/>
                </a:solidFill>
              </a:rPr>
              <a:t> Jest to jeden z budynków w Wielkiej Brytanii najbardziej cenionych i charakterystyczny, rozpoznawalny na całym </a:t>
            </a:r>
            <a:r>
              <a:rPr lang="pl-PL" sz="2400" dirty="0" smtClean="0">
                <a:solidFill>
                  <a:srgbClr val="FFFF00"/>
                </a:solidFill>
              </a:rPr>
              <a:t>świecie. </a:t>
            </a:r>
            <a:r>
              <a:rPr lang="pl-PL" sz="2400" dirty="0" smtClean="0">
                <a:solidFill>
                  <a:srgbClr val="FFFF00"/>
                </a:solidFill>
              </a:rPr>
              <a:t>Sala była pierwotnie miał być </a:t>
            </a:r>
            <a:r>
              <a:rPr lang="pl-PL" sz="2400" dirty="0" smtClean="0">
                <a:solidFill>
                  <a:srgbClr val="FFFF00"/>
                </a:solidFill>
              </a:rPr>
              <a:t>nazywany. </a:t>
            </a:r>
            <a:r>
              <a:rPr lang="pl-PL" sz="2400" dirty="0" err="1" smtClean="0">
                <a:solidFill>
                  <a:srgbClr val="FFFF00"/>
                </a:solidFill>
              </a:rPr>
              <a:t>The</a:t>
            </a:r>
            <a:r>
              <a:rPr lang="pl-PL" sz="2400" dirty="0" smtClean="0">
                <a:solidFill>
                  <a:srgbClr val="FFFF00"/>
                </a:solidFill>
              </a:rPr>
              <a:t> Royal Albert </a:t>
            </a:r>
            <a:r>
              <a:rPr lang="pl-PL" sz="2400" dirty="0" err="1" smtClean="0">
                <a:solidFill>
                  <a:srgbClr val="FFFF00"/>
                </a:solidFill>
              </a:rPr>
              <a:t>Memorial</a:t>
            </a:r>
            <a:r>
              <a:rPr lang="pl-PL" sz="2400" dirty="0" smtClean="0">
                <a:solidFill>
                  <a:srgbClr val="FFFF00"/>
                </a:solidFill>
              </a:rPr>
              <a:t> jest częścią pomnika upamiętniającego Alberta - niedaleko znajduje się </a:t>
            </a:r>
            <a:r>
              <a:rPr lang="pl-PL" sz="2400" dirty="0" smtClean="0">
                <a:solidFill>
                  <a:srgbClr val="FFFF00"/>
                </a:solidFill>
              </a:rPr>
              <a:t>Albert </a:t>
            </a:r>
            <a:r>
              <a:rPr lang="pl-PL" sz="2400" dirty="0" err="1" smtClean="0">
                <a:solidFill>
                  <a:srgbClr val="FFFF00"/>
                </a:solidFill>
              </a:rPr>
              <a:t>Memorial</a:t>
            </a:r>
            <a:r>
              <a:rPr lang="pl-PL" sz="2400" dirty="0" smtClean="0">
                <a:solidFill>
                  <a:srgbClr val="FFFF00"/>
                </a:solidFill>
              </a:rPr>
              <a:t>, </a:t>
            </a:r>
            <a:r>
              <a:rPr lang="pl-PL" sz="2400" dirty="0" smtClean="0">
                <a:solidFill>
                  <a:srgbClr val="FFFF00"/>
                </a:solidFill>
              </a:rPr>
              <a:t>pomnik ku czci męża zaprojektowany przez samą królową Wiktorię. </a:t>
            </a:r>
            <a:r>
              <a:rPr lang="pl-PL" sz="2400" dirty="0" err="1" smtClean="0">
                <a:solidFill>
                  <a:srgbClr val="FFFF00"/>
                </a:solidFill>
              </a:rPr>
              <a:t>The</a:t>
            </a:r>
            <a:r>
              <a:rPr lang="pl-PL" sz="2400" dirty="0" smtClean="0">
                <a:solidFill>
                  <a:srgbClr val="FFFF00"/>
                </a:solidFill>
              </a:rPr>
              <a:t> Hall jest także miejscem gdzie znajdują się największe w </a:t>
            </a:r>
            <a:r>
              <a:rPr lang="pl-PL" sz="2400" dirty="0" smtClean="0">
                <a:solidFill>
                  <a:srgbClr val="FFFF00"/>
                </a:solidFill>
              </a:rPr>
              <a:t>Wielkiej Brytanii organy.</a:t>
            </a:r>
            <a:endParaRPr lang="pl-PL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 flipV="1">
            <a:off x="7924800" y="214290"/>
            <a:ext cx="3005182" cy="6034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57954"/>
            <a:ext cx="3500462" cy="253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794438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53484" y="285728"/>
            <a:ext cx="781032" cy="43971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57166"/>
            <a:ext cx="7615262" cy="5768997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>
                <a:solidFill>
                  <a:srgbClr val="FFFF00"/>
                </a:solidFill>
              </a:rPr>
              <a:t>Sala była pierwotnie miał być nazywany Central Hall of Arts and Sciences, ale nazwa została zmieniona przez królową Wiktorię </a:t>
            </a:r>
            <a:r>
              <a:rPr lang="pl-PL" sz="2400" dirty="0" smtClean="0">
                <a:solidFill>
                  <a:srgbClr val="FFFF00"/>
                </a:solidFill>
              </a:rPr>
              <a:t>na </a:t>
            </a:r>
            <a:r>
              <a:rPr lang="pl-PL" sz="2400" dirty="0" smtClean="0">
                <a:solidFill>
                  <a:srgbClr val="FFFF00"/>
                </a:solidFill>
              </a:rPr>
              <a:t>Royal Albert Hall of Arts and Sciences, gdy </a:t>
            </a:r>
            <a:r>
              <a:rPr lang="pl-PL" sz="2400" dirty="0" smtClean="0">
                <a:solidFill>
                  <a:srgbClr val="FFFF00"/>
                </a:solidFill>
              </a:rPr>
              <a:t>wmurowano kamień węgielny </a:t>
            </a:r>
            <a:r>
              <a:rPr lang="pl-PL" sz="2400" dirty="0" smtClean="0">
                <a:solidFill>
                  <a:srgbClr val="FFFF00"/>
                </a:solidFill>
              </a:rPr>
              <a:t>jako </a:t>
            </a:r>
            <a:r>
              <a:rPr lang="pl-PL" sz="2400" dirty="0" smtClean="0">
                <a:solidFill>
                  <a:srgbClr val="FFFF00"/>
                </a:solidFill>
              </a:rPr>
              <a:t>oddanie </a:t>
            </a:r>
            <a:r>
              <a:rPr lang="pl-PL" sz="2400" dirty="0" err="1" smtClean="0">
                <a:solidFill>
                  <a:srgbClr val="FFFF00"/>
                </a:solidFill>
              </a:rPr>
              <a:t>cześci</a:t>
            </a:r>
            <a:r>
              <a:rPr lang="pl-PL" sz="2400" dirty="0" smtClean="0">
                <a:solidFill>
                  <a:srgbClr val="FFFF00"/>
                </a:solidFill>
              </a:rPr>
              <a:t> </a:t>
            </a:r>
            <a:r>
              <a:rPr lang="pl-PL" sz="2400" dirty="0" smtClean="0">
                <a:solidFill>
                  <a:srgbClr val="FFFF00"/>
                </a:solidFill>
              </a:rPr>
              <a:t>jej </a:t>
            </a:r>
            <a:r>
              <a:rPr lang="pl-PL" sz="2400" dirty="0" smtClean="0">
                <a:solidFill>
                  <a:srgbClr val="FFFF00"/>
                </a:solidFill>
              </a:rPr>
              <a:t>zmarłemu mężowi i księciu Albertowi. </a:t>
            </a:r>
            <a:r>
              <a:rPr lang="pl-PL" sz="2400" dirty="0" smtClean="0">
                <a:solidFill>
                  <a:srgbClr val="FFFF00"/>
                </a:solidFill>
              </a:rPr>
              <a:t>Od momentu otwarcia przez królową Wiktorię w 1871 roku, pojawili się na scenie artyści z każdego rodzaju. Każdego roku organizowanych jest tu ponad 350 spektakli, w tym koncerty muzyki klasycznej, rocka i </a:t>
            </a:r>
            <a:r>
              <a:rPr lang="pl-PL" sz="2400" dirty="0" smtClean="0">
                <a:solidFill>
                  <a:srgbClr val="FFFF00"/>
                </a:solidFill>
              </a:rPr>
              <a:t>popu ( np. </a:t>
            </a:r>
            <a:r>
              <a:rPr lang="pl-PL" sz="2400" dirty="0" err="1" smtClean="0">
                <a:solidFill>
                  <a:srgbClr val="FFFF00"/>
                </a:solidFill>
              </a:rPr>
              <a:t>Depeche</a:t>
            </a:r>
            <a:r>
              <a:rPr lang="pl-PL" sz="2400" dirty="0" smtClean="0">
                <a:solidFill>
                  <a:srgbClr val="FFFF00"/>
                </a:solidFill>
              </a:rPr>
              <a:t> </a:t>
            </a:r>
            <a:r>
              <a:rPr lang="pl-PL" sz="2400" dirty="0" err="1" smtClean="0">
                <a:solidFill>
                  <a:srgbClr val="FFFF00"/>
                </a:solidFill>
              </a:rPr>
              <a:t>Mode</a:t>
            </a:r>
            <a:r>
              <a:rPr lang="pl-PL" sz="2400" dirty="0" smtClean="0">
                <a:solidFill>
                  <a:srgbClr val="FFFF00"/>
                </a:solidFill>
              </a:rPr>
              <a:t>, </a:t>
            </a:r>
            <a:r>
              <a:rPr lang="pl-PL" sz="2400" dirty="0" err="1" smtClean="0">
                <a:solidFill>
                  <a:srgbClr val="FFFF00"/>
                </a:solidFill>
              </a:rPr>
              <a:t>The</a:t>
            </a:r>
            <a:r>
              <a:rPr lang="pl-PL" sz="2400" dirty="0" smtClean="0">
                <a:solidFill>
                  <a:srgbClr val="FFFF00"/>
                </a:solidFill>
              </a:rPr>
              <a:t> </a:t>
            </a:r>
            <a:r>
              <a:rPr lang="pl-PL" sz="2400" dirty="0" err="1" smtClean="0">
                <a:solidFill>
                  <a:srgbClr val="FFFF00"/>
                </a:solidFill>
              </a:rPr>
              <a:t>killers</a:t>
            </a:r>
            <a:r>
              <a:rPr lang="pl-PL" sz="2400" dirty="0" smtClean="0">
                <a:solidFill>
                  <a:srgbClr val="FFFF00"/>
                </a:solidFill>
              </a:rPr>
              <a:t>) , </a:t>
            </a:r>
            <a:r>
              <a:rPr lang="pl-PL" sz="2400" dirty="0" smtClean="0">
                <a:solidFill>
                  <a:srgbClr val="FFFF00"/>
                </a:solidFill>
              </a:rPr>
              <a:t>baletu i opery, ceremonie wręczania nagród, imprez szkolnych i społeczności, przedstawienia miłości i bankietów. Od momentu otwarcia przez królową </a:t>
            </a:r>
            <a:r>
              <a:rPr lang="pl-PL" sz="2400" dirty="0" err="1" smtClean="0">
                <a:solidFill>
                  <a:srgbClr val="FFFF00"/>
                </a:solidFill>
              </a:rPr>
              <a:t>Witorię</a:t>
            </a:r>
            <a:r>
              <a:rPr lang="pl-PL" sz="2400" dirty="0" smtClean="0">
                <a:solidFill>
                  <a:srgbClr val="FFFF00"/>
                </a:solidFill>
              </a:rPr>
              <a:t> w dniu 29 marca 1871 roku w Royal Albert Hall gościł w ponad 150.000 </a:t>
            </a:r>
            <a:r>
              <a:rPr lang="pl-PL" sz="2400" dirty="0" smtClean="0">
                <a:solidFill>
                  <a:srgbClr val="FFFF00"/>
                </a:solidFill>
              </a:rPr>
              <a:t>tego typu zdarzeń. </a:t>
            </a:r>
            <a:endParaRPr lang="pl-PL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197333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>
            <a:off x="9715536" y="642917"/>
            <a:ext cx="357190" cy="14287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428604"/>
            <a:ext cx="7567642" cy="5697559"/>
          </a:xfrm>
        </p:spPr>
        <p:txBody>
          <a:bodyPr>
            <a:normAutofit/>
          </a:bodyPr>
          <a:lstStyle/>
          <a:p>
            <a:r>
              <a:rPr lang="pl-PL" sz="2600" dirty="0" smtClean="0">
                <a:solidFill>
                  <a:srgbClr val="FFFF00"/>
                </a:solidFill>
              </a:rPr>
              <a:t>W 1968 roku odbył się tam 13. finał Eurowizji, a w latach 1969-1988 królewska sala koncertowa była świadkiem finałów konkursu </a:t>
            </a:r>
            <a:r>
              <a:rPr lang="pl-PL" sz="2600" dirty="0" smtClean="0">
                <a:solidFill>
                  <a:srgbClr val="FFFF00"/>
                </a:solidFill>
              </a:rPr>
              <a:t>Miss </a:t>
            </a:r>
            <a:r>
              <a:rPr lang="pl-PL" sz="2600" dirty="0" err="1" smtClean="0">
                <a:solidFill>
                  <a:srgbClr val="FFFF00"/>
                </a:solidFill>
              </a:rPr>
              <a:t>World</a:t>
            </a:r>
            <a:r>
              <a:rPr lang="pl-PL" sz="2600" dirty="0" smtClean="0">
                <a:solidFill>
                  <a:srgbClr val="FFFF00"/>
                </a:solidFill>
              </a:rPr>
              <a:t>. </a:t>
            </a:r>
            <a:r>
              <a:rPr lang="pl-PL" sz="2600" dirty="0" smtClean="0">
                <a:solidFill>
                  <a:srgbClr val="FFFF00"/>
                </a:solidFill>
              </a:rPr>
              <a:t>Miały tam miejsce również imprezy sportowe, jak chociażby pierwsze poza </a:t>
            </a:r>
            <a:r>
              <a:rPr lang="pl-PL" sz="2600" dirty="0" smtClean="0">
                <a:solidFill>
                  <a:srgbClr val="FFFF00"/>
                </a:solidFill>
              </a:rPr>
              <a:t>Japonią </a:t>
            </a:r>
            <a:r>
              <a:rPr lang="pl-PL" sz="2600" dirty="0" smtClean="0">
                <a:solidFill>
                  <a:srgbClr val="FFFF00"/>
                </a:solidFill>
              </a:rPr>
              <a:t>zawody </a:t>
            </a:r>
            <a:r>
              <a:rPr lang="pl-PL" sz="2600" dirty="0" smtClean="0">
                <a:solidFill>
                  <a:srgbClr val="FFFF00"/>
                </a:solidFill>
              </a:rPr>
              <a:t>sumo. </a:t>
            </a:r>
            <a:r>
              <a:rPr lang="pl-PL" sz="2600" dirty="0" err="1" smtClean="0">
                <a:solidFill>
                  <a:srgbClr val="FFFF00"/>
                </a:solidFill>
              </a:rPr>
              <a:t>The</a:t>
            </a:r>
            <a:r>
              <a:rPr lang="pl-PL" sz="2600" dirty="0" smtClean="0">
                <a:solidFill>
                  <a:srgbClr val="FFFF00"/>
                </a:solidFill>
              </a:rPr>
              <a:t> Hall ma kształt owalny i mieści 8 tysięcy ludzi, choć teoretycznie może pomieścić więcej (uniemożliwiają to względy bezpieczeństwa). Autorami projektu budowli są inżynierowie budownictwa: kapitan Francis </a:t>
            </a:r>
            <a:r>
              <a:rPr lang="pl-PL" sz="2600" dirty="0" err="1" smtClean="0">
                <a:solidFill>
                  <a:srgbClr val="FFFF00"/>
                </a:solidFill>
              </a:rPr>
              <a:t>Fowke</a:t>
            </a:r>
            <a:r>
              <a:rPr lang="pl-PL" sz="2600" dirty="0" smtClean="0">
                <a:solidFill>
                  <a:srgbClr val="FFFF00"/>
                </a:solidFill>
              </a:rPr>
              <a:t> i generał Henry Y.D. Scott z korpusu Królewskich Inżynierów (Royal </a:t>
            </a:r>
            <a:r>
              <a:rPr lang="pl-PL" sz="2600" dirty="0" err="1" smtClean="0">
                <a:solidFill>
                  <a:srgbClr val="FFFF00"/>
                </a:solidFill>
              </a:rPr>
              <a:t>Engineer</a:t>
            </a:r>
            <a:r>
              <a:rPr lang="pl-PL" sz="3200" dirty="0" err="1" smtClean="0">
                <a:solidFill>
                  <a:srgbClr val="FFFF00"/>
                </a:solidFill>
              </a:rPr>
              <a:t>s</a:t>
            </a:r>
            <a:r>
              <a:rPr lang="pl-PL" sz="3200" dirty="0" smtClean="0">
                <a:solidFill>
                  <a:srgbClr val="FFFF00"/>
                </a:solidFill>
              </a:rPr>
              <a:t>).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319748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04" y="500042"/>
            <a:ext cx="521497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 flipV="1">
            <a:off x="7924800" y="-142900"/>
            <a:ext cx="2647992" cy="41753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788281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zny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120</TotalTime>
  <Words>319</Words>
  <Application>Microsoft Office PowerPoint</Application>
  <PresentationFormat>Pokaz na ekranie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Techniczny</vt:lpstr>
      <vt:lpstr>Royal Albert Hall of Arts and Sciences</vt:lpstr>
      <vt:lpstr>Royal Albert Hall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Aleksandra Gajek</dc:creator>
  <cp:lastModifiedBy>Aleksandra Gajek</cp:lastModifiedBy>
  <cp:revision>13</cp:revision>
  <dcterms:created xsi:type="dcterms:W3CDTF">2011-10-18T16:04:22Z</dcterms:created>
  <dcterms:modified xsi:type="dcterms:W3CDTF">2011-10-18T18:05:17Z</dcterms:modified>
</cp:coreProperties>
</file>