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6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C7F856D-AA83-409D-AA6A-F5B592EBC835}" type="datetimeFigureOut">
              <a:rPr lang="pl-PL" smtClean="0"/>
              <a:pPr/>
              <a:t>2012-01-07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6B433A0-9A71-44A4-898A-6B10799A64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Chinatown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Patryk Mielczarek 1B</a:t>
            </a:r>
            <a:endParaRPr lang="pl-P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20888"/>
            <a:ext cx="5660172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wyniku zamachów z 11 września zamknięto wstęp dla turystów do tarasu widokowego w koronie statui. 23 maja 2009 wnętrze statui zostało przywrócone do zwiedzania, wraz z dwoma tarasami widokowymi i prowadzącymi do nich ciągami schodów. Wstęp na najwyższą część ramie.</a:t>
            </a:r>
          </a:p>
          <a:p>
            <a:r>
              <a:rPr lang="pl-PL" sz="1800" dirty="0" smtClean="0"/>
              <a:t>Wstęp do Liberty State Park jest bezpłatny, znicz jest od blisko 100 lat niedostępny dla zwiedzających.</a:t>
            </a:r>
          </a:p>
          <a:p>
            <a:r>
              <a:rPr lang="pl-PL" sz="1800" dirty="0" smtClean="0"/>
              <a:t>Koszty biletów: dorośli 13 dolarów; Seniorów (62 +) 10 zł, dzieci (4-12) $ 5, dzieci 3 i młodsze za darmo.  Możesz kupić bilety na prom </a:t>
            </a:r>
            <a:r>
              <a:rPr lang="pl-PL" sz="1800" dirty="0" err="1" smtClean="0"/>
              <a:t>online</a:t>
            </a:r>
            <a:r>
              <a:rPr lang="pl-PL" sz="1800" dirty="0" smtClean="0"/>
              <a:t>.</a:t>
            </a:r>
          </a:p>
          <a:p>
            <a:r>
              <a:rPr lang="pl-PL" sz="1800" dirty="0" smtClean="0"/>
              <a:t>Po raz pierwszy od 11 września 2001 roku, taras widokowy, z </a:t>
            </a:r>
            <a:r>
              <a:rPr lang="pl-PL" sz="1800" dirty="0" err="1" smtClean="0"/>
              <a:t>Statue</a:t>
            </a:r>
            <a:r>
              <a:rPr lang="pl-PL" sz="1800" dirty="0" smtClean="0"/>
              <a:t> of Liberty został ponownie otwarty w dniu 3 sierpnia 2004 roku.  W dniu 4 lipca 2009, że ponownie Korony dla zwiedzających chce (i może) by przejść 354 kroków w każdym kierunku.  New zwiedzanie Statuy Wolności koncentrując się na inżynierii za pomnikiem są dostępne dla zwiedzających.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Wnętrze-zdjęcie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3096344" cy="2322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17032"/>
            <a:ext cx="3470920" cy="231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346031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Statue</a:t>
            </a:r>
            <a:r>
              <a:rPr lang="pl-PL" dirty="0" smtClean="0"/>
              <a:t> of Liberty and The Liberty Island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293096"/>
            <a:ext cx="3244659" cy="217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518520" cy="26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56792"/>
            <a:ext cx="2101033" cy="511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Metropolitan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 of Art</a:t>
            </a:r>
            <a:endParaRPr lang="pl-PL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7639316" cy="393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Metropolitan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 of Art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Metropolitan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 of Art w Nowym Jorku – najstarsze i największe muzeum w Ameryce, usytuowane w nowojorskim Central Parku; założone w 1870 roku, natomiast w 1880 roku przeniesione do nowej – obecnej – siedziby.</a:t>
            </a:r>
          </a:p>
          <a:p>
            <a:endParaRPr lang="pl-PL" dirty="0" smtClean="0"/>
          </a:p>
          <a:p>
            <a:r>
              <a:rPr lang="pl-PL" dirty="0" smtClean="0"/>
              <a:t>Dzięki legatom i darowiznom organizacji oraz osób prywatnych, muzeum, które nieustannie się rozbudowuje, posiada unikalną kolekcję malarstwa, rzeźby, dzieł sztuki zdobniczej ze wszystkich epok z całego świata.</a:t>
            </a:r>
          </a:p>
          <a:p>
            <a:endParaRPr lang="pl-PL" dirty="0" smtClean="0"/>
          </a:p>
          <a:p>
            <a:r>
              <a:rPr lang="pl-PL" dirty="0" smtClean="0"/>
              <a:t>Zbiory podzielone są na szereg tematycznych działów, m.in.: dzieje sztuki światowej – malarstwo, sztuka użytkowa, uzbrojenie, instrumenty muzyczne, strój, fotografia.</a:t>
            </a:r>
          </a:p>
          <a:p>
            <a:endParaRPr lang="pl-PL" dirty="0" smtClean="0"/>
          </a:p>
          <a:p>
            <a:r>
              <a:rPr lang="pl-PL" dirty="0" smtClean="0"/>
              <a:t>Bogate zbiory malarstwa prezentują dzieła najsłynniejszych światowych twórców. Siedemnastowieczna sztuka holenderska reprezentowana jest przez prace </a:t>
            </a:r>
            <a:r>
              <a:rPr lang="pl-PL" dirty="0" err="1" smtClean="0"/>
              <a:t>Halsa</a:t>
            </a:r>
            <a:r>
              <a:rPr lang="pl-PL" dirty="0" smtClean="0"/>
              <a:t>, Rembrandta i Vermeera.</a:t>
            </a:r>
          </a:p>
          <a:p>
            <a:endParaRPr lang="pl-PL" dirty="0" smtClean="0"/>
          </a:p>
          <a:p>
            <a:r>
              <a:rPr lang="pl-PL" dirty="0" smtClean="0"/>
              <a:t>Malarstwo włoskie sławią obrazy Giotta, Botticellego, Rafaela, </a:t>
            </a:r>
            <a:r>
              <a:rPr lang="pl-PL" dirty="0" err="1" smtClean="0"/>
              <a:t>Bronzina</a:t>
            </a:r>
            <a:r>
              <a:rPr lang="pl-PL" dirty="0" smtClean="0"/>
              <a:t>, </a:t>
            </a:r>
            <a:r>
              <a:rPr lang="pl-PL" dirty="0" err="1" smtClean="0"/>
              <a:t>Veronesa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smtClean="0"/>
              <a:t>Muzeum posiada także szeroka kolekcję dziewiętnastowiecznego malarstwa francuskiego, min. dzieła Corota, Courbeta, </a:t>
            </a:r>
            <a:r>
              <a:rPr lang="pl-PL" dirty="0" err="1" smtClean="0"/>
              <a:t>Cézanne'a</a:t>
            </a:r>
            <a:r>
              <a:rPr lang="pl-PL" dirty="0" smtClean="0"/>
              <a:t>, Maneta, Moneta, Renoira, Gauguina, van </a:t>
            </a:r>
            <a:r>
              <a:rPr lang="pl-PL" dirty="0" err="1" smtClean="0"/>
              <a:t>Gogha,Seurata</a:t>
            </a:r>
            <a:r>
              <a:rPr lang="pl-PL" dirty="0" smtClean="0"/>
              <a:t>.</a:t>
            </a:r>
          </a:p>
          <a:p>
            <a:r>
              <a:rPr lang="pl-PL" dirty="0" smtClean="0"/>
              <a:t>Met jest jednym z największych na świecie muzeów sztuki. Zebrano w nim ponad 2 miliony dzieł z 5 tysięcy lat ludzkiej historii.</a:t>
            </a:r>
            <a:endParaRPr lang="pl-PL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Wstęp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Godziny otwarcia: wt - </a:t>
            </a:r>
            <a:r>
              <a:rPr lang="pl-PL" sz="1800" dirty="0" err="1" smtClean="0"/>
              <a:t>czw</a:t>
            </a:r>
            <a:r>
              <a:rPr lang="pl-PL" sz="1800" dirty="0" smtClean="0"/>
              <a:t>, </a:t>
            </a:r>
            <a:r>
              <a:rPr lang="pl-PL" sz="1800" dirty="0" err="1" smtClean="0"/>
              <a:t>niedz</a:t>
            </a:r>
            <a:r>
              <a:rPr lang="pl-PL" sz="1800" dirty="0" smtClean="0"/>
              <a:t>: 9:30am-5:30pm, pt, sob:9:30 </a:t>
            </a:r>
            <a:r>
              <a:rPr lang="pl-PL" sz="1800" dirty="0" err="1" smtClean="0"/>
              <a:t>am</a:t>
            </a:r>
            <a:r>
              <a:rPr lang="pl-PL" sz="1800" dirty="0" smtClean="0"/>
              <a:t> - 9pm, w poniedziałki: zamknięte</a:t>
            </a:r>
          </a:p>
          <a:p>
            <a:r>
              <a:rPr lang="pl-PL" sz="1800" dirty="0" smtClean="0"/>
              <a:t>Ceny biletów: dorośli: $25, dzieci: $0</a:t>
            </a:r>
            <a:endParaRPr lang="pl-PL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08920"/>
            <a:ext cx="5328592" cy="353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Metropolitan</a:t>
            </a:r>
            <a:r>
              <a:rPr lang="pl-PL" dirty="0" smtClean="0"/>
              <a:t> </a:t>
            </a:r>
            <a:r>
              <a:rPr lang="pl-PL" dirty="0" err="1" smtClean="0"/>
              <a:t>Museum</a:t>
            </a:r>
            <a:r>
              <a:rPr lang="pl-PL" dirty="0" smtClean="0"/>
              <a:t> of Art-zdjęcia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2937176" cy="218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2901553" cy="21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296839"/>
            <a:ext cx="3384376" cy="232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9080"/>
            <a:ext cx="3528392" cy="234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^_^</a:t>
            </a:r>
          </a:p>
        </p:txBody>
      </p:sp>
      <p:pic>
        <p:nvPicPr>
          <p:cNvPr id="1033" name="Picture 9" descr="C:\Users\Admin\AppData\Local\Microsoft\Windows\Temporary Internet Files\Content.IE5\IF04JHHM\MP90040209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126762"/>
            <a:ext cx="5976664" cy="398288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Quiz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Kto głównie zamieszkuje dzielnice Chinatown?</a:t>
            </a:r>
          </a:p>
          <a:p>
            <a:r>
              <a:rPr lang="pl-PL" sz="1800" dirty="0" smtClean="0"/>
              <a:t>Miedzy jakimi ulicami znajduje się Chinatown w Nowym Jorku?</a:t>
            </a:r>
          </a:p>
          <a:p>
            <a:r>
              <a:rPr lang="pl-PL" sz="1800" dirty="0" smtClean="0"/>
              <a:t>Ile ludzi zamieszkuje Chinatown?</a:t>
            </a:r>
          </a:p>
          <a:p>
            <a:r>
              <a:rPr lang="pl-PL" sz="1800" dirty="0" smtClean="0"/>
              <a:t>U ujścia jakiej rzeki znajduje się Statua Wolności?</a:t>
            </a:r>
          </a:p>
          <a:p>
            <a:r>
              <a:rPr lang="pl-PL" sz="1800" dirty="0" smtClean="0"/>
              <a:t>W jakich latach została wzniesiona Statua Wolności?</a:t>
            </a:r>
          </a:p>
          <a:p>
            <a:r>
              <a:rPr lang="pl-PL" sz="1800" dirty="0" smtClean="0"/>
              <a:t>W którym roku została wpisana do Krajowego Rejestru Miejsc Historycznych?</a:t>
            </a:r>
            <a:endParaRPr lang="pl-PL" sz="1800" dirty="0" smtClean="0"/>
          </a:p>
          <a:p>
            <a:r>
              <a:rPr lang="pl-PL" sz="1800" dirty="0" smtClean="0"/>
              <a:t>Wysokość?</a:t>
            </a:r>
          </a:p>
          <a:p>
            <a:r>
              <a:rPr lang="pl-PL" sz="1800" dirty="0" smtClean="0"/>
              <a:t>Wysokość z podstawą? </a:t>
            </a:r>
          </a:p>
          <a:p>
            <a:r>
              <a:rPr lang="pl-PL" sz="1800" dirty="0" smtClean="0"/>
              <a:t>Waga?</a:t>
            </a:r>
          </a:p>
          <a:p>
            <a:r>
              <a:rPr lang="pl-PL" sz="1800" dirty="0" smtClean="0"/>
              <a:t>Obwód w talii?</a:t>
            </a:r>
          </a:p>
          <a:p>
            <a:r>
              <a:rPr lang="pl-PL" sz="1800" dirty="0" smtClean="0"/>
              <a:t>Jaka data widnieje na tablicy która trzyma ?</a:t>
            </a:r>
          </a:p>
          <a:p>
            <a:endParaRPr lang="pl-PL" sz="1800" dirty="0" smtClean="0"/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Chinatown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Chinatown (z ang.: China Chiny + </a:t>
            </a:r>
            <a:r>
              <a:rPr lang="pl-PL" sz="1800" dirty="0" err="1" smtClean="0"/>
              <a:t>town</a:t>
            </a:r>
            <a:r>
              <a:rPr lang="pl-PL" sz="1800" dirty="0" smtClean="0"/>
              <a:t> miasto) – nazwa dzielnic w różnych miastach świata, zamieszkanych głównie przez mniejszość azjatycką, przeważnie z Chin lub rdzennych Chińczyków osiadłych na tych terenach przez wypadki dziejowe i migracje ludu. Nazwa "Chinatown" zakorzeniła się nie tylko w USA oraz Kanadzie, lecz jest teraz używana w wielu innych językach, np. hiszpańskim, niemieckim czy nawet szwedzkim.</a:t>
            </a:r>
          </a:p>
          <a:p>
            <a:r>
              <a:rPr lang="pl-PL" sz="1800" dirty="0" smtClean="0"/>
              <a:t>Jest film Chinatown.</a:t>
            </a:r>
            <a:endParaRPr lang="pl-PL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573016"/>
            <a:ext cx="2304256" cy="291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Położenie  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825" y="1590675"/>
            <a:ext cx="6819900" cy="4514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New York Chinatown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196752"/>
            <a:ext cx="7498080" cy="4800600"/>
          </a:xfrm>
        </p:spPr>
        <p:txBody>
          <a:bodyPr>
            <a:noAutofit/>
          </a:bodyPr>
          <a:lstStyle/>
          <a:p>
            <a:r>
              <a:rPr lang="pl-PL" sz="1800" dirty="0" smtClean="0"/>
              <a:t>Jest to jedno z najbardziej fascynujących miejsc w Nowym Jorku. Rejon między ulicami </a:t>
            </a:r>
            <a:r>
              <a:rPr lang="pl-PL" sz="1800" dirty="0" err="1" smtClean="0"/>
              <a:t>Bowery</a:t>
            </a:r>
            <a:r>
              <a:rPr lang="pl-PL" sz="1800" dirty="0" smtClean="0"/>
              <a:t> i Broadway zamieszkuje ok. 150 tys. Amerykanów chińskiego pochodzenia i choć panuje tam tłok, chaos a czynszówki są brudne i zaniedbane. </a:t>
            </a:r>
          </a:p>
          <a:p>
            <a:r>
              <a:rPr lang="pl-PL" sz="1800" dirty="0" smtClean="0"/>
              <a:t>Bezsprzecznie ulica ta pełna sklepików i restauracji jest sercem dzielnicy a skosztowanie smakołyków chińskiej kuchni należy do obowiązkowych atrakcji. Można również spróbować szczęścia w Chinatown Fair na maszynach do gier hazardowych. Wieczorem ulice rozświetlone są tysiącami kolorowych lampionów i neonów. Pod koniec stycznia Mott Street wypełnia się wesołym tłumem świętującym chiński Nowy Rok. </a:t>
            </a:r>
          </a:p>
          <a:p>
            <a:r>
              <a:rPr lang="pl-PL" sz="1800" dirty="0" smtClean="0"/>
              <a:t>Chinatown jest największą i najbardziej kolorową dzielnicą zamieszkiwaną przez imigrantów. Dzielnica rozrastając się zaczyna wchłaniać tereny pobliskich:- Little </a:t>
            </a:r>
            <a:r>
              <a:rPr lang="pl-PL" sz="1800" dirty="0" err="1" smtClean="0"/>
              <a:t>Italy</a:t>
            </a:r>
            <a:r>
              <a:rPr lang="pl-PL" sz="1800" dirty="0" smtClean="0"/>
              <a:t> i Lower East </a:t>
            </a:r>
            <a:r>
              <a:rPr lang="pl-PL" sz="1800" dirty="0" err="1" smtClean="0"/>
              <a:t>Side</a:t>
            </a:r>
            <a:r>
              <a:rPr lang="pl-PL" sz="1800" dirty="0" smtClean="0"/>
              <a:t> (dzielnica Żydowska). Na początku XX wieku w Chinatown mieszkali głównie imigranci (mężczyźni), których celem podróży była Kalifornia. Ich rodziny ze względu na amerykańskie prawo imigracyjne pozostawały w Chinach. Istniały tu liczne zwalczające się organizacje rodzinne i gangi przestępcze. Zawieszenie "broni" nastąpiło w 1933 roku i od tego czasu w dzielnicy panuje pokój co m.in. przyczyniło się do jej rozkwitu.</a:t>
            </a:r>
            <a:endParaRPr lang="pl-PL" sz="1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ChinaTown</a:t>
            </a:r>
            <a:r>
              <a:rPr lang="pl-PL" dirty="0" smtClean="0"/>
              <a:t>- zdjęcia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149080"/>
            <a:ext cx="3252926" cy="217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365104"/>
            <a:ext cx="3199053" cy="212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484784"/>
            <a:ext cx="2250951" cy="225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196752"/>
            <a:ext cx="3384376" cy="254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Statue</a:t>
            </a:r>
            <a:r>
              <a:rPr lang="pl-PL" dirty="0" smtClean="0"/>
              <a:t> of Liberty and The Liberty Island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Statue</a:t>
            </a:r>
            <a:r>
              <a:rPr lang="pl-PL" dirty="0" smtClean="0"/>
              <a:t> of Liberty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Statua Wolności (ang. </a:t>
            </a:r>
            <a:r>
              <a:rPr lang="pl-PL" sz="1800" dirty="0" err="1" smtClean="0"/>
              <a:t>Statue</a:t>
            </a:r>
            <a:r>
              <a:rPr lang="pl-PL" sz="1800" dirty="0" smtClean="0"/>
              <a:t> of Liberty), właściwie Wolność opromieniająca świat (ang. Liberty </a:t>
            </a:r>
            <a:r>
              <a:rPr lang="pl-PL" sz="1800" dirty="0" err="1" smtClean="0"/>
              <a:t>Enlightening</a:t>
            </a:r>
            <a:r>
              <a:rPr lang="pl-PL" sz="1800" dirty="0" smtClean="0"/>
              <a:t> </a:t>
            </a:r>
            <a:r>
              <a:rPr lang="pl-PL" sz="1800" dirty="0" err="1" smtClean="0"/>
              <a:t>the</a:t>
            </a:r>
            <a:r>
              <a:rPr lang="pl-PL" sz="1800" dirty="0" smtClean="0"/>
              <a:t> </a:t>
            </a:r>
            <a:r>
              <a:rPr lang="pl-PL" sz="1800" dirty="0" err="1" smtClean="0"/>
              <a:t>World</a:t>
            </a:r>
            <a:r>
              <a:rPr lang="pl-PL" sz="1800" dirty="0" smtClean="0"/>
              <a:t>,) – posąg na Wyspie Wolności w Nowym Jorku u ujścia Hudsonu. Symbol wolności, Nowego Jorku i Stanów Zjednoczonych.</a:t>
            </a:r>
          </a:p>
          <a:p>
            <a:endParaRPr lang="pl-PL" sz="1800" dirty="0" smtClean="0"/>
          </a:p>
          <a:p>
            <a:r>
              <a:rPr lang="pl-PL" sz="1800" dirty="0" smtClean="0"/>
              <a:t>Ten monumentalny, neoklasycystyczny obiekt, został wzniesiony w latach 1884–1886 według projektu </a:t>
            </a:r>
            <a:r>
              <a:rPr lang="pl-PL" sz="1800" dirty="0" err="1" smtClean="0"/>
              <a:t>Frédérica</a:t>
            </a:r>
            <a:r>
              <a:rPr lang="pl-PL" sz="1800" dirty="0" smtClean="0"/>
              <a:t> Auguste'a </a:t>
            </a:r>
            <a:r>
              <a:rPr lang="pl-PL" sz="1800" dirty="0" err="1" smtClean="0"/>
              <a:t>Bartholdiego</a:t>
            </a:r>
            <a:r>
              <a:rPr lang="pl-PL" sz="1800" dirty="0" smtClean="0"/>
              <a:t>, Gustawa Eiffla (konstrukcja) i Richarda Morrisa </a:t>
            </a:r>
            <a:r>
              <a:rPr lang="pl-PL" sz="1800" dirty="0" err="1" smtClean="0"/>
              <a:t>Hunta</a:t>
            </a:r>
            <a:r>
              <a:rPr lang="pl-PL" sz="1800" dirty="0" smtClean="0"/>
              <a:t> (postument).</a:t>
            </a:r>
          </a:p>
          <a:p>
            <a:endParaRPr lang="pl-PL" sz="1800" dirty="0" smtClean="0"/>
          </a:p>
          <a:p>
            <a:r>
              <a:rPr lang="pl-PL" sz="1800" dirty="0" smtClean="0"/>
              <a:t>Jest to dar narodu francuskiego upamiętniający przymierze obu narodów w czasie wojny o niepodległość Stanów </a:t>
            </a:r>
            <a:r>
              <a:rPr lang="pl-PL" sz="1800" dirty="0" err="1" smtClean="0"/>
              <a:t>ZjednoczonychW</a:t>
            </a:r>
            <a:r>
              <a:rPr lang="pl-PL" sz="1800" dirty="0" smtClean="0"/>
              <a:t> 1924 uznany za narodowy pomnik USA, wpisany na listę światowego dziedzictwa UNESCO w 1984.</a:t>
            </a:r>
          </a:p>
          <a:p>
            <a:r>
              <a:rPr lang="pl-PL" sz="1800" dirty="0" smtClean="0"/>
              <a:t>Występuje w wielu filmach np. planeta małp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Liberty Island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Wyspa Wolności (ang. Liberty Island, dawniej </a:t>
            </a:r>
            <a:r>
              <a:rPr lang="pl-PL" sz="1800" dirty="0" err="1" smtClean="0"/>
              <a:t>Bedloe</a:t>
            </a:r>
            <a:r>
              <a:rPr lang="pl-PL" sz="1800" dirty="0" smtClean="0"/>
              <a:t> Island) – nowojorska wyspa położona na rzece Hudson.</a:t>
            </a:r>
          </a:p>
          <a:p>
            <a:endParaRPr lang="pl-PL" sz="1800" dirty="0" smtClean="0"/>
          </a:p>
          <a:p>
            <a:r>
              <a:rPr lang="pl-PL" sz="1800" dirty="0" smtClean="0"/>
              <a:t>Wyspa ta znajduje się całkowicie w granicach Jersey City, lecz podlega jurysdykcji ze strony Nowego Jorku, do którego należy. Jest niezamieszkana ze względu na charakter turystyczny (m.in. Statua Wolności), a od 15 października 1966 roku wpisana do Krajowego Rejestru Miejsc Historycznych.</a:t>
            </a:r>
            <a:endParaRPr lang="pl-PL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933056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i="1" dirty="0" smtClean="0"/>
              <a:t>Wysokość: 46,5 m</a:t>
            </a:r>
          </a:p>
          <a:p>
            <a:r>
              <a:rPr lang="pl-PL" i="1" dirty="0" smtClean="0"/>
              <a:t>Wysokość wraz z cokołem: 93 m</a:t>
            </a:r>
          </a:p>
          <a:p>
            <a:r>
              <a:rPr lang="pl-PL" i="1" dirty="0" smtClean="0"/>
              <a:t>Waga: 229 ton</a:t>
            </a:r>
          </a:p>
          <a:p>
            <a:r>
              <a:rPr lang="pl-PL" i="1" dirty="0" smtClean="0"/>
              <a:t>Obwód w "talii": 11 m</a:t>
            </a:r>
          </a:p>
          <a:p>
            <a:r>
              <a:rPr lang="pl-PL" i="1" dirty="0" smtClean="0"/>
              <a:t>W</a:t>
            </a:r>
            <a:r>
              <a:rPr lang="pl-PL" i="1" dirty="0" smtClean="0"/>
              <a:t>ewnątrz </a:t>
            </a:r>
            <a:r>
              <a:rPr lang="pl-PL" i="1" dirty="0" smtClean="0"/>
              <a:t>znajdują się dwa ciągi spiralnych schodów prowadzących do punktu widokowego. Trzeci ciąg schodów do pochodni nie jest dostępny dla zwiedzających. </a:t>
            </a:r>
          </a:p>
          <a:p>
            <a:r>
              <a:rPr lang="pl-PL" i="1" dirty="0" smtClean="0"/>
              <a:t>Piedestał wysokości 47 m</a:t>
            </a:r>
          </a:p>
          <a:p>
            <a:r>
              <a:rPr lang="pl-PL" i="1" dirty="0" smtClean="0"/>
              <a:t>Statua stoi na zerwanym łańcuchu, dzierżąc w prawej ręce pochodnię, w lewej zaś tablicę z napisem 4 lipca 1776 </a:t>
            </a:r>
            <a:r>
              <a:rPr lang="pl-PL" i="1" dirty="0" err="1" smtClean="0"/>
              <a:t>r</a:t>
            </a:r>
            <a:r>
              <a:rPr lang="pl-PL" i="1" dirty="0" smtClean="0"/>
              <a:t> Dzień Niepodległości Ameryki.</a:t>
            </a:r>
          </a:p>
          <a:p>
            <a:endParaRPr lang="pl-PL" i="1" dirty="0" smtClean="0"/>
          </a:p>
          <a:p>
            <a:r>
              <a:rPr lang="pl-PL" i="1" dirty="0" smtClean="0"/>
              <a:t>Posąg Statui Wolności skonstruowany jest z miedzi, dlatego też pierwotnie Statua Wolności była koloru miedzianego. W wyniku korozji atmosferycznej miedzi, jej powłoka okryła się patyną, przez co uzyskała obecny kolor w odcieniu zielonego.</a:t>
            </a:r>
            <a:endParaRPr lang="pl-PL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196</TotalTime>
  <Words>1070</Words>
  <Application>Microsoft Office PowerPoint</Application>
  <PresentationFormat>Pokaz na ekranie (4:3)</PresentationFormat>
  <Paragraphs>72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Przesilenie</vt:lpstr>
      <vt:lpstr>Chinatown</vt:lpstr>
      <vt:lpstr>Chinatown</vt:lpstr>
      <vt:lpstr>Położenie  </vt:lpstr>
      <vt:lpstr>New York Chinatown</vt:lpstr>
      <vt:lpstr>ChinaTown- zdjęcia</vt:lpstr>
      <vt:lpstr>Statue of Liberty and The Liberty Island</vt:lpstr>
      <vt:lpstr>Statue of Liberty </vt:lpstr>
      <vt:lpstr>Liberty Island</vt:lpstr>
      <vt:lpstr>Budowa</vt:lpstr>
      <vt:lpstr>Zwiedzanie</vt:lpstr>
      <vt:lpstr>Wnętrze-zdjęcie </vt:lpstr>
      <vt:lpstr>Statue of Liberty and The Liberty Island</vt:lpstr>
      <vt:lpstr>The Metropolitan Museum of Art</vt:lpstr>
      <vt:lpstr>The Metropolitan Museum of Art </vt:lpstr>
      <vt:lpstr>Wstęp</vt:lpstr>
      <vt:lpstr>The Metropolitan Museum of Art-zdjęcia</vt:lpstr>
      <vt:lpstr>Dziękuję za uwagę </vt:lpstr>
      <vt:lpstr>Quiz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Chinatown</dc:title>
  <dc:creator>Admin</dc:creator>
  <cp:lastModifiedBy>Admin</cp:lastModifiedBy>
  <cp:revision>22</cp:revision>
  <dcterms:created xsi:type="dcterms:W3CDTF">2012-01-01T17:50:07Z</dcterms:created>
  <dcterms:modified xsi:type="dcterms:W3CDTF">2012-01-07T15:01:27Z</dcterms:modified>
</cp:coreProperties>
</file>