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4977-9A11-42E2-A294-3F9FFFA4D1D2}" type="datetimeFigureOut">
              <a:rPr lang="pl-PL" smtClean="0"/>
              <a:pPr/>
              <a:t>2012-04-11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2E2C-6535-4AB8-B4E0-0C8219EB887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4977-9A11-42E2-A294-3F9FFFA4D1D2}" type="datetimeFigureOut">
              <a:rPr lang="pl-PL" smtClean="0"/>
              <a:pPr/>
              <a:t>2012-04-11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2E2C-6535-4AB8-B4E0-0C8219EB88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4977-9A11-42E2-A294-3F9FFFA4D1D2}" type="datetimeFigureOut">
              <a:rPr lang="pl-PL" smtClean="0"/>
              <a:pPr/>
              <a:t>2012-04-11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2E2C-6535-4AB8-B4E0-0C8219EB88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4977-9A11-42E2-A294-3F9FFFA4D1D2}" type="datetimeFigureOut">
              <a:rPr lang="pl-PL" smtClean="0"/>
              <a:pPr/>
              <a:t>2012-04-11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2E2C-6535-4AB8-B4E0-0C8219EB88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4977-9A11-42E2-A294-3F9FFFA4D1D2}" type="datetimeFigureOut">
              <a:rPr lang="pl-PL" smtClean="0"/>
              <a:pPr/>
              <a:t>2012-04-11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2E2C-6535-4AB8-B4E0-0C8219EB88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4977-9A11-42E2-A294-3F9FFFA4D1D2}" type="datetimeFigureOut">
              <a:rPr lang="pl-PL" smtClean="0"/>
              <a:pPr/>
              <a:t>2012-04-11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2E2C-6535-4AB8-B4E0-0C8219EB88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4977-9A11-42E2-A294-3F9FFFA4D1D2}" type="datetimeFigureOut">
              <a:rPr lang="pl-PL" smtClean="0"/>
              <a:pPr/>
              <a:t>2012-04-11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2E2C-6535-4AB8-B4E0-0C8219EB88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4977-9A11-42E2-A294-3F9FFFA4D1D2}" type="datetimeFigureOut">
              <a:rPr lang="pl-PL" smtClean="0"/>
              <a:pPr/>
              <a:t>2012-04-11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2E2C-6535-4AB8-B4E0-0C8219EB88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4977-9A11-42E2-A294-3F9FFFA4D1D2}" type="datetimeFigureOut">
              <a:rPr lang="pl-PL" smtClean="0"/>
              <a:pPr/>
              <a:t>2012-04-11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2E2C-6535-4AB8-B4E0-0C8219EB88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4977-9A11-42E2-A294-3F9FFFA4D1D2}" type="datetimeFigureOut">
              <a:rPr lang="pl-PL" smtClean="0"/>
              <a:pPr/>
              <a:t>2012-04-11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2E2C-6535-4AB8-B4E0-0C8219EB887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AF14977-9A11-42E2-A294-3F9FFFA4D1D2}" type="datetimeFigureOut">
              <a:rPr lang="pl-PL" smtClean="0"/>
              <a:pPr/>
              <a:t>2012-04-11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D502E2C-6535-4AB8-B4E0-0C8219EB88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AF14977-9A11-42E2-A294-3F9FFFA4D1D2}" type="datetimeFigureOut">
              <a:rPr lang="pl-PL" smtClean="0"/>
              <a:pPr/>
              <a:t>2012-04-11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D502E2C-6535-4AB8-B4E0-0C8219EB887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Francis Ford Coppola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 dirty="0" err="1" smtClean="0">
                <a:solidFill>
                  <a:srgbClr val="FF0000"/>
                </a:solidFill>
              </a:rPr>
              <a:t>Dracula</a:t>
            </a:r>
            <a:endParaRPr lang="pl-PL" sz="6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571480"/>
            <a:ext cx="2500362" cy="25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3374769" cy="237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C00000"/>
                </a:solidFill>
              </a:rPr>
              <a:t>O Filmie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i="1" dirty="0" err="1" smtClean="0"/>
              <a:t>Dracula</a:t>
            </a:r>
            <a:r>
              <a:rPr lang="pl-PL" sz="2400" i="1" dirty="0" smtClean="0"/>
              <a:t>  jest to</a:t>
            </a:r>
            <a:r>
              <a:rPr lang="pl-PL" sz="2400" dirty="0" smtClean="0"/>
              <a:t> horror z 1992 roku, w reżyserii Francisa Forda Coppoli na podstawie książki Brama Stokera. Motto: </a:t>
            </a:r>
            <a:r>
              <a:rPr lang="pl-PL" sz="2400" b="1" i="1" dirty="0" smtClean="0"/>
              <a:t>Miłość nigdy nie umiera.</a:t>
            </a:r>
          </a:p>
          <a:p>
            <a:r>
              <a:rPr lang="pl-PL" sz="2400" dirty="0" smtClean="0"/>
              <a:t>Trwa 2 godz. 8 min.</a:t>
            </a:r>
          </a:p>
          <a:p>
            <a:r>
              <a:rPr lang="pl-PL" sz="2400" dirty="0" smtClean="0"/>
              <a:t>Premiera odbyła się 31 grudnia 1992 (Polska), 13 listopada 1992 (świat)</a:t>
            </a:r>
          </a:p>
          <a:p>
            <a:r>
              <a:rPr lang="pl-PL" sz="2400" dirty="0" smtClean="0"/>
              <a:t>Film Amerykański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C00000"/>
                </a:solidFill>
              </a:rPr>
              <a:t>Obsada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 smtClean="0"/>
              <a:t>Książę </a:t>
            </a:r>
            <a:r>
              <a:rPr lang="pl-PL" dirty="0" err="1" smtClean="0"/>
              <a:t>Vlad</a:t>
            </a:r>
            <a:r>
              <a:rPr lang="pl-PL" dirty="0" smtClean="0"/>
              <a:t> </a:t>
            </a:r>
            <a:r>
              <a:rPr lang="pl-PL" dirty="0" err="1" smtClean="0"/>
              <a:t>Dracula</a:t>
            </a:r>
            <a:r>
              <a:rPr lang="pl-PL" dirty="0" smtClean="0"/>
              <a:t> – Gary </a:t>
            </a:r>
            <a:r>
              <a:rPr lang="pl-PL" dirty="0" err="1" smtClean="0"/>
              <a:t>Oldman</a:t>
            </a:r>
            <a:endParaRPr lang="pl-PL" dirty="0" smtClean="0"/>
          </a:p>
          <a:p>
            <a:r>
              <a:rPr lang="pl-PL" dirty="0" smtClean="0"/>
              <a:t>Mina Murray/</a:t>
            </a:r>
            <a:r>
              <a:rPr lang="pl-PL" dirty="0" err="1" smtClean="0"/>
              <a:t>Elisabeta</a:t>
            </a:r>
            <a:r>
              <a:rPr lang="pl-PL" dirty="0" smtClean="0"/>
              <a:t> – </a:t>
            </a:r>
            <a:r>
              <a:rPr lang="pl-PL" dirty="0" err="1" smtClean="0"/>
              <a:t>Winona</a:t>
            </a:r>
            <a:r>
              <a:rPr lang="pl-PL" dirty="0" smtClean="0"/>
              <a:t> Ryder</a:t>
            </a:r>
          </a:p>
          <a:p>
            <a:r>
              <a:rPr lang="pl-PL" dirty="0" smtClean="0"/>
              <a:t>Profesor Abraham Van </a:t>
            </a:r>
            <a:r>
              <a:rPr lang="pl-PL" dirty="0" err="1" smtClean="0"/>
              <a:t>Helsing</a:t>
            </a:r>
            <a:r>
              <a:rPr lang="pl-PL" dirty="0" smtClean="0"/>
              <a:t> – Anthony Hopkins</a:t>
            </a:r>
          </a:p>
          <a:p>
            <a:r>
              <a:rPr lang="pl-PL" dirty="0" smtClean="0"/>
              <a:t>Jonathan </a:t>
            </a:r>
            <a:r>
              <a:rPr lang="pl-PL" dirty="0" err="1" smtClean="0"/>
              <a:t>Harker</a:t>
            </a:r>
            <a:r>
              <a:rPr lang="pl-PL" dirty="0" smtClean="0"/>
              <a:t> – </a:t>
            </a:r>
            <a:r>
              <a:rPr lang="pl-PL" dirty="0" err="1" smtClean="0"/>
              <a:t>Keanu</a:t>
            </a:r>
            <a:r>
              <a:rPr lang="pl-PL" dirty="0" smtClean="0"/>
              <a:t> </a:t>
            </a:r>
            <a:r>
              <a:rPr lang="pl-PL" dirty="0" err="1" smtClean="0"/>
              <a:t>Reeves</a:t>
            </a:r>
            <a:endParaRPr lang="pl-PL" dirty="0" smtClean="0"/>
          </a:p>
          <a:p>
            <a:r>
              <a:rPr lang="pl-PL" dirty="0" smtClean="0"/>
              <a:t>Doktor Jack Seward – Richard E. Grant</a:t>
            </a:r>
          </a:p>
          <a:p>
            <a:r>
              <a:rPr lang="pl-PL" dirty="0" smtClean="0"/>
              <a:t>Lord Arthur </a:t>
            </a:r>
            <a:r>
              <a:rPr lang="pl-PL" dirty="0" err="1" smtClean="0"/>
              <a:t>Holmwood</a:t>
            </a:r>
            <a:r>
              <a:rPr lang="pl-PL" dirty="0" smtClean="0"/>
              <a:t> – </a:t>
            </a:r>
            <a:r>
              <a:rPr lang="pl-PL" dirty="0" err="1" smtClean="0"/>
              <a:t>Cary</a:t>
            </a:r>
            <a:r>
              <a:rPr lang="pl-PL" dirty="0" smtClean="0"/>
              <a:t> </a:t>
            </a:r>
            <a:r>
              <a:rPr lang="pl-PL" dirty="0" err="1" smtClean="0"/>
              <a:t>Elwes</a:t>
            </a:r>
            <a:endParaRPr lang="pl-PL" dirty="0" smtClean="0"/>
          </a:p>
          <a:p>
            <a:r>
              <a:rPr lang="pl-PL" dirty="0" err="1" smtClean="0"/>
              <a:t>Quincey</a:t>
            </a:r>
            <a:r>
              <a:rPr lang="pl-PL" dirty="0" smtClean="0"/>
              <a:t> P. Morris – Bill Campbell</a:t>
            </a:r>
          </a:p>
          <a:p>
            <a:r>
              <a:rPr lang="pl-PL" dirty="0" smtClean="0"/>
              <a:t>Lucy </a:t>
            </a:r>
            <a:r>
              <a:rPr lang="pl-PL" dirty="0" err="1" smtClean="0"/>
              <a:t>Westenra</a:t>
            </a:r>
            <a:r>
              <a:rPr lang="pl-PL" dirty="0" smtClean="0"/>
              <a:t> – </a:t>
            </a:r>
            <a:r>
              <a:rPr lang="pl-PL" dirty="0" err="1" smtClean="0"/>
              <a:t>Sadie</a:t>
            </a:r>
            <a:r>
              <a:rPr lang="pl-PL" dirty="0" smtClean="0"/>
              <a:t> Frost</a:t>
            </a:r>
          </a:p>
          <a:p>
            <a:r>
              <a:rPr lang="pl-PL" dirty="0" smtClean="0"/>
              <a:t>R.M. </a:t>
            </a:r>
            <a:r>
              <a:rPr lang="pl-PL" dirty="0" err="1" smtClean="0"/>
              <a:t>Renfield</a:t>
            </a:r>
            <a:r>
              <a:rPr lang="pl-PL" dirty="0" smtClean="0"/>
              <a:t> – Tom </a:t>
            </a:r>
            <a:r>
              <a:rPr lang="pl-PL" dirty="0" err="1" smtClean="0"/>
              <a:t>Waits</a:t>
            </a:r>
            <a:endParaRPr lang="pl-PL" dirty="0" smtClean="0"/>
          </a:p>
          <a:p>
            <a:r>
              <a:rPr lang="pl-PL" dirty="0" smtClean="0"/>
              <a:t>Pan Hawkins – </a:t>
            </a:r>
            <a:r>
              <a:rPr lang="pl-PL" dirty="0" err="1" smtClean="0"/>
              <a:t>Jay</a:t>
            </a:r>
            <a:r>
              <a:rPr lang="pl-PL" dirty="0" smtClean="0"/>
              <a:t> Robinson</a:t>
            </a:r>
          </a:p>
          <a:p>
            <a:r>
              <a:rPr lang="pl-PL" dirty="0" err="1" smtClean="0"/>
              <a:t>Deacon</a:t>
            </a:r>
            <a:r>
              <a:rPr lang="pl-PL" dirty="0" smtClean="0"/>
              <a:t> – Octavian </a:t>
            </a:r>
            <a:r>
              <a:rPr lang="pl-PL" dirty="0" err="1" smtClean="0"/>
              <a:t>Cadia</a:t>
            </a:r>
            <a:endParaRPr lang="pl-PL" dirty="0" smtClean="0"/>
          </a:p>
          <a:p>
            <a:r>
              <a:rPr lang="pl-PL" dirty="0" err="1" smtClean="0"/>
              <a:t>Hobbs</a:t>
            </a:r>
            <a:r>
              <a:rPr lang="pl-PL" dirty="0" smtClean="0"/>
              <a:t> – I.M. </a:t>
            </a:r>
            <a:r>
              <a:rPr lang="pl-PL" dirty="0" err="1" smtClean="0"/>
              <a:t>Hobson</a:t>
            </a:r>
            <a:endParaRPr lang="pl-PL" dirty="0" smtClean="0"/>
          </a:p>
          <a:p>
            <a:r>
              <a:rPr lang="pl-PL" dirty="0" smtClean="0"/>
              <a:t>Ksiądz – Robert Getz</a:t>
            </a:r>
          </a:p>
          <a:p>
            <a:r>
              <a:rPr lang="pl-PL" dirty="0" smtClean="0"/>
              <a:t>Siostra Agata – Dagmar </a:t>
            </a:r>
            <a:r>
              <a:rPr lang="pl-PL" dirty="0" err="1" smtClean="0"/>
              <a:t>Stanec</a:t>
            </a:r>
            <a:endParaRPr lang="pl-PL" dirty="0" smtClean="0"/>
          </a:p>
          <a:p>
            <a:r>
              <a:rPr lang="pl-PL" dirty="0" smtClean="0"/>
              <a:t>Siostra </a:t>
            </a:r>
            <a:r>
              <a:rPr lang="pl-PL" dirty="0" err="1" smtClean="0"/>
              <a:t>Sylva</a:t>
            </a:r>
            <a:r>
              <a:rPr lang="pl-PL" dirty="0" smtClean="0"/>
              <a:t> – </a:t>
            </a:r>
            <a:r>
              <a:rPr lang="pl-PL" dirty="0" err="1" smtClean="0"/>
              <a:t>Eniko</a:t>
            </a:r>
            <a:r>
              <a:rPr lang="pl-PL" dirty="0" smtClean="0"/>
              <a:t> </a:t>
            </a:r>
            <a:r>
              <a:rPr lang="pl-PL" dirty="0" err="1" smtClean="0"/>
              <a:t>Öss</a:t>
            </a:r>
            <a:endParaRPr lang="pl-PL" dirty="0" smtClean="0"/>
          </a:p>
          <a:p>
            <a:r>
              <a:rPr lang="pl-PL" dirty="0" smtClean="0"/>
              <a:t>Asystent Van </a:t>
            </a:r>
            <a:r>
              <a:rPr lang="pl-PL" dirty="0" err="1" smtClean="0"/>
              <a:t>Helsinga</a:t>
            </a:r>
            <a:r>
              <a:rPr lang="pl-PL" dirty="0" smtClean="0"/>
              <a:t> – </a:t>
            </a:r>
            <a:r>
              <a:rPr lang="pl-PL" dirty="0" err="1" smtClean="0"/>
              <a:t>Cully</a:t>
            </a:r>
            <a:r>
              <a:rPr lang="pl-PL" dirty="0" smtClean="0"/>
              <a:t> </a:t>
            </a:r>
            <a:r>
              <a:rPr lang="pl-PL" dirty="0" err="1" smtClean="0"/>
              <a:t>Fredricksen</a:t>
            </a:r>
            <a:endParaRPr lang="pl-PL" dirty="0" smtClean="0"/>
          </a:p>
          <a:p>
            <a:r>
              <a:rPr lang="pl-PL" dirty="0" err="1" smtClean="0"/>
              <a:t>Szarlatanka</a:t>
            </a:r>
            <a:r>
              <a:rPr lang="pl-PL" dirty="0" smtClean="0"/>
              <a:t> w zamku </a:t>
            </a:r>
            <a:r>
              <a:rPr lang="pl-PL" dirty="0" err="1" smtClean="0"/>
              <a:t>Drakuli</a:t>
            </a:r>
            <a:r>
              <a:rPr lang="pl-PL" dirty="0" smtClean="0"/>
              <a:t> – Monica </a:t>
            </a:r>
            <a:r>
              <a:rPr lang="pl-PL" dirty="0" err="1" smtClean="0"/>
              <a:t>Bellucci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C00000"/>
                </a:solidFill>
              </a:rPr>
              <a:t>Fabuła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Kolejna ekranizacja powieści o najsłynniejszym z wampirów – </a:t>
            </a:r>
            <a:r>
              <a:rPr lang="pl-PL" sz="2800" dirty="0" err="1" smtClean="0"/>
              <a:t>Draculi</a:t>
            </a:r>
            <a:r>
              <a:rPr lang="pl-PL" sz="2800" dirty="0" smtClean="0"/>
              <a:t>. W opinii wielu fanów jest najlepszym odzwierciedleniem książki Brama Stokera. Po stuleciach spędzonych w opuszczonym zamku w Transylwanii, hrabia </a:t>
            </a:r>
            <a:r>
              <a:rPr lang="pl-PL" sz="2800" dirty="0" err="1" smtClean="0"/>
              <a:t>Dracula</a:t>
            </a:r>
            <a:r>
              <a:rPr lang="pl-PL" sz="2800" dirty="0" smtClean="0"/>
              <a:t> wyjeżdża do Londynu. Na miejscu poznaje piękną Minę, która do złudzenia przypomina mu jego dawno utraconą miłość. Tam rozpoczyna rządy krwi i terroru, pozbawiając życia przyjaciółkę Miny. Przyjaciele zmarłej postanawiają zgładzić upiora.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C00000"/>
                </a:solidFill>
              </a:rPr>
              <a:t>Nagrody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1993 –Oscar za najlepsze kostiumy</a:t>
            </a:r>
          </a:p>
          <a:p>
            <a:r>
              <a:rPr lang="pl-PL" dirty="0" smtClean="0"/>
              <a:t>1993 –Oscar za charakteryzacja</a:t>
            </a:r>
          </a:p>
          <a:p>
            <a:r>
              <a:rPr lang="pl-PL" dirty="0" smtClean="0"/>
              <a:t>1993 –Oscar za efekty dźwiękowe</a:t>
            </a:r>
            <a:br>
              <a:rPr lang="pl-PL" dirty="0" smtClean="0"/>
            </a:br>
            <a:r>
              <a:rPr lang="pl-PL" dirty="0" smtClean="0"/>
              <a:t>Nominacje:</a:t>
            </a:r>
          </a:p>
          <a:p>
            <a:r>
              <a:rPr lang="pl-PL" dirty="0" smtClean="0"/>
              <a:t>BAFTA 1994 </a:t>
            </a:r>
          </a:p>
          <a:p>
            <a:r>
              <a:rPr lang="pl-PL" dirty="0" smtClean="0"/>
              <a:t>najlepsze efekty specjalne</a:t>
            </a:r>
          </a:p>
          <a:p>
            <a:r>
              <a:rPr lang="pl-PL" dirty="0" smtClean="0"/>
              <a:t>1994 –najlepsza scenografia</a:t>
            </a:r>
          </a:p>
          <a:p>
            <a:r>
              <a:rPr lang="pl-PL" dirty="0" smtClean="0"/>
              <a:t>1994 –najlepsze kostiumy</a:t>
            </a:r>
          </a:p>
          <a:p>
            <a:r>
              <a:rPr lang="pl-PL" dirty="0" smtClean="0"/>
              <a:t>1993 –najlepsza scenografia</a:t>
            </a:r>
          </a:p>
          <a:p>
            <a:r>
              <a:rPr lang="pl-PL" dirty="0" smtClean="0"/>
              <a:t>Saturn 1993 </a:t>
            </a:r>
          </a:p>
          <a:p>
            <a:r>
              <a:rPr lang="pl-PL" dirty="0" err="1" smtClean="0"/>
              <a:t>Winona</a:t>
            </a:r>
            <a:r>
              <a:rPr lang="pl-PL" dirty="0" smtClean="0"/>
              <a:t> Ryder, najlepsza aktorka</a:t>
            </a:r>
          </a:p>
          <a:p>
            <a:r>
              <a:rPr lang="pl-PL" dirty="0" smtClean="0"/>
              <a:t>Wojciech Kilar, najlepsza muzyka</a:t>
            </a:r>
          </a:p>
          <a:p>
            <a:r>
              <a:rPr lang="pl-PL" dirty="0" smtClean="0"/>
              <a:t>najlepsze efekty specjalne</a:t>
            </a:r>
          </a:p>
          <a:p>
            <a:r>
              <a:rPr lang="pl-PL" dirty="0" smtClean="0"/>
              <a:t>Anthony Hopkins, najlepszy aktor drugoplanowy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C00000"/>
                </a:solidFill>
              </a:rPr>
              <a:t>Dziękuję za uwagę :]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						Mikołaj Orłowski</a:t>
            </a:r>
            <a:endParaRPr lang="pl-PL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5095945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200</TotalTime>
  <Words>246</Words>
  <Application>Microsoft Office PowerPoint</Application>
  <PresentationFormat>Pokaz na ekranie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Moduł</vt:lpstr>
      <vt:lpstr>Francis Ford Coppola</vt:lpstr>
      <vt:lpstr>O Filmie</vt:lpstr>
      <vt:lpstr>Obsada</vt:lpstr>
      <vt:lpstr>Fabuła</vt:lpstr>
      <vt:lpstr>Nagrody</vt:lpstr>
      <vt:lpstr>Dziękuję za uwagę :]</vt:lpstr>
    </vt:vector>
  </TitlesOfParts>
  <Company>MNNM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BNNB</dc:creator>
  <cp:lastModifiedBy>msochacz</cp:lastModifiedBy>
  <cp:revision>22</cp:revision>
  <dcterms:created xsi:type="dcterms:W3CDTF">2012-04-10T11:13:51Z</dcterms:created>
  <dcterms:modified xsi:type="dcterms:W3CDTF">2012-04-11T14:55:47Z</dcterms:modified>
</cp:coreProperties>
</file>