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2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67F007A-C9F8-4C80-984B-41EE7AEFFC7D}" type="datetimeFigureOut">
              <a:rPr lang="pl-PL" smtClean="0"/>
              <a:t>2012-06-04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3812F58-1CFF-4D53-8AEF-52AB5F0D71D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7F007A-C9F8-4C80-984B-41EE7AEFFC7D}" type="datetimeFigureOut">
              <a:rPr lang="pl-PL" smtClean="0"/>
              <a:t>2012-06-04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812F58-1CFF-4D53-8AEF-52AB5F0D71D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4" y="274642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7F007A-C9F8-4C80-984B-41EE7AEFFC7D}" type="datetimeFigureOut">
              <a:rPr lang="pl-PL" smtClean="0"/>
              <a:t>2012-06-04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812F58-1CFF-4D53-8AEF-52AB5F0D71D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7F007A-C9F8-4C80-984B-41EE7AEFFC7D}" type="datetimeFigureOut">
              <a:rPr lang="pl-PL" smtClean="0"/>
              <a:t>2012-06-04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812F58-1CFF-4D53-8AEF-52AB5F0D71D4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7F007A-C9F8-4C80-984B-41EE7AEFFC7D}" type="datetimeFigureOut">
              <a:rPr lang="pl-PL" smtClean="0"/>
              <a:t>2012-06-04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812F58-1CFF-4D53-8AEF-52AB5F0D71D4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7F007A-C9F8-4C80-984B-41EE7AEFFC7D}" type="datetimeFigureOut">
              <a:rPr lang="pl-PL" smtClean="0"/>
              <a:t>2012-06-04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812F58-1CFF-4D53-8AEF-52AB5F0D71D4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9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7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7F007A-C9F8-4C80-984B-41EE7AEFFC7D}" type="datetimeFigureOut">
              <a:rPr lang="pl-PL" smtClean="0"/>
              <a:t>2012-06-04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812F58-1CFF-4D53-8AEF-52AB5F0D71D4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7F007A-C9F8-4C80-984B-41EE7AEFFC7D}" type="datetimeFigureOut">
              <a:rPr lang="pl-PL" smtClean="0"/>
              <a:t>2012-06-04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812F58-1CFF-4D53-8AEF-52AB5F0D71D4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7F007A-C9F8-4C80-984B-41EE7AEFFC7D}" type="datetimeFigureOut">
              <a:rPr lang="pl-PL" smtClean="0"/>
              <a:t>2012-06-04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812F58-1CFF-4D53-8AEF-52AB5F0D71D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3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67F007A-C9F8-4C80-984B-41EE7AEFFC7D}" type="datetimeFigureOut">
              <a:rPr lang="pl-PL" smtClean="0"/>
              <a:t>2012-06-04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812F58-1CFF-4D53-8AEF-52AB5F0D71D4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67F007A-C9F8-4C80-984B-41EE7AEFFC7D}" type="datetimeFigureOut">
              <a:rPr lang="pl-PL" smtClean="0"/>
              <a:t>2012-06-04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4" y="6407944"/>
            <a:ext cx="2350681" cy="3651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3812F58-1CFF-4D53-8AEF-52AB5F0D71D4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3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67F007A-C9F8-4C80-984B-41EE7AEFFC7D}" type="datetimeFigureOut">
              <a:rPr lang="pl-PL" smtClean="0"/>
              <a:t>2012-06-04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4" y="6407944"/>
            <a:ext cx="2350681" cy="365126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6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3812F58-1CFF-4D53-8AEF-52AB5F0D71D4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gle.pl/wykresy/" TargetMode="External"/><Relationship Id="rId2" Type="http://schemas.openxmlformats.org/officeDocument/2006/relationships/hyperlink" Target="http://nakrecenieksperci.pl/video/play,5333082162166650908,Rozwiazywanie-ukladow-rownan-metoda-graficzna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l.wikibooks.org/wiki/Matematyka_dla_liceum/Funkcja_kwadratow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276617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Rozwiązywanie układów równań </a:t>
            </a:r>
            <a:r>
              <a:rPr lang="pl-PL" dirty="0"/>
              <a:t>kwadratowych metodą graficzną</a:t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8" y="6093297"/>
            <a:ext cx="7772400" cy="764704"/>
          </a:xfrm>
        </p:spPr>
        <p:txBody>
          <a:bodyPr/>
          <a:lstStyle/>
          <a:p>
            <a:r>
              <a:rPr lang="pl-PL" b="1" dirty="0" smtClean="0">
                <a:solidFill>
                  <a:srgbClr val="002060"/>
                </a:solidFill>
              </a:rPr>
              <a:t>Przygotował: Bartek Plizga</a:t>
            </a:r>
            <a:endParaRPr lang="pl-PL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50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marL="109728" indent="0">
              <a:buNone/>
            </a:pPr>
            <a:r>
              <a:rPr lang="pl-PL" sz="2400" dirty="0"/>
              <a:t>Funkcję określoną </a:t>
            </a:r>
            <a:r>
              <a:rPr lang="pl-PL" sz="2400" dirty="0" smtClean="0"/>
              <a:t>wzorem                            ,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>gdzie </a:t>
            </a:r>
            <a:r>
              <a:rPr lang="pl-PL" sz="2400" dirty="0" smtClean="0"/>
              <a:t>                              nazywamy </a:t>
            </a:r>
            <a:r>
              <a:rPr lang="pl-PL" sz="2400" dirty="0"/>
              <a:t>funkcją kwadratową</a:t>
            </a:r>
            <a:r>
              <a:rPr lang="pl-PL" sz="2400" dirty="0" smtClean="0"/>
              <a:t>.</a:t>
            </a:r>
          </a:p>
          <a:p>
            <a:pPr marL="109728" indent="0">
              <a:buNone/>
            </a:pPr>
            <a:r>
              <a:rPr lang="pl-PL" sz="2400" dirty="0"/>
              <a:t>Wykresem funkcji kwadratowej jest linia nazywana parabolą. Poniżej wykres funkcji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Funkcja Kwadratowa</a:t>
            </a:r>
            <a:endParaRPr lang="pl-PL" dirty="0"/>
          </a:p>
        </p:txBody>
      </p:sp>
      <p:pic>
        <p:nvPicPr>
          <p:cNvPr id="1026" name="Picture 2" descr=" f(x)=ax^2+bx+c\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622" y="1379426"/>
            <a:ext cx="2509673" cy="34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 a,b,c,x \in \mathbb{R} \mbox{ i } a \neq 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69425"/>
            <a:ext cx="2705282" cy="32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 f(x)=x^2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826" y="2923053"/>
            <a:ext cx="1267967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3316583"/>
            <a:ext cx="355506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6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pl-PL" dirty="0" smtClean="0"/>
              <a:t>Metoda graficzna polega na tym, że doprowadzamy oba równania do postaci funkcji kwadratowej: </a:t>
            </a:r>
            <a:r>
              <a:rPr lang="pl-PL" dirty="0"/>
              <a:t>y = ax</a:t>
            </a:r>
            <a:r>
              <a:rPr lang="pl-PL" baseline="30000" dirty="0"/>
              <a:t>2</a:t>
            </a:r>
            <a:r>
              <a:rPr lang="pl-PL" dirty="0"/>
              <a:t> + x + </a:t>
            </a:r>
            <a:r>
              <a:rPr lang="pl-PL" dirty="0" smtClean="0"/>
              <a:t>c.</a:t>
            </a:r>
          </a:p>
          <a:p>
            <a:pPr marL="109728" indent="0">
              <a:buNone/>
            </a:pPr>
            <a:endParaRPr lang="pl-PL" dirty="0" smtClean="0"/>
          </a:p>
          <a:p>
            <a:pPr marL="109728" indent="0">
              <a:buNone/>
            </a:pPr>
            <a:r>
              <a:rPr lang="pl-PL" dirty="0" smtClean="0"/>
              <a:t>Następnie rysujemy wykresy obu funkcji. Punkt przecięcia krzywych to rozwiązanie układu.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to rozwiązać?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652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ymbol zastępczy zawartości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l-PL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l-PL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pl-PL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pl-PL" b="0" i="1" smtClean="0">
                                  <a:latin typeface="Cambria Math"/>
                                </a:rPr>
                                <m:t>=2</m:t>
                              </m:r>
                              <m:sSup>
                                <m:sSupPr>
                                  <m:ctrlPr>
                                    <a:rPr lang="pl-PL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l-PL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l-PL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l-PL" b="0" i="1" smtClean="0">
                                  <a:latin typeface="Cambria Math"/>
                                </a:rPr>
                                <m:t>+3</m:t>
                              </m:r>
                              <m:r>
                                <a:rPr lang="pl-PL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pl-PL" b="0" i="1" smtClean="0">
                                  <a:latin typeface="Cambria Math"/>
                                </a:rPr>
                                <m:t>+2</m:t>
                              </m:r>
                            </m:e>
                            <m:e>
                              <m:r>
                                <a:rPr lang="pl-PL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pl-PL" b="0" i="1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pl-PL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l-PL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l-PL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l-PL" b="0" i="1" smtClean="0">
                                  <a:latin typeface="Cambria Math"/>
                                </a:rPr>
                                <m:t>−4</m:t>
                              </m:r>
                              <m:r>
                                <a:rPr lang="pl-PL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pl-PL" b="0" i="1" smtClean="0">
                                  <a:latin typeface="Cambria Math"/>
                                </a:rPr>
                                <m:t>−5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" name="Symbol zastępczy zawartości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196752"/>
            <a:ext cx="5334745" cy="520137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69967"/>
            <a:ext cx="2852495" cy="2390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jaśnienie prostokątne 5"/>
          <p:cNvSpPr/>
          <p:nvPr/>
        </p:nvSpPr>
        <p:spPr>
          <a:xfrm>
            <a:off x="251520" y="3169967"/>
            <a:ext cx="2852495" cy="2390614"/>
          </a:xfrm>
          <a:prstGeom prst="wedgeRectCallout">
            <a:avLst>
              <a:gd name="adj1" fmla="val 148676"/>
              <a:gd name="adj2" fmla="val -34863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33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946150"/>
            <a:ext cx="8128000" cy="49657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547664" y="260648"/>
            <a:ext cx="554461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8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DZIĘKUJĘ</a:t>
            </a:r>
            <a:endParaRPr lang="pl-PL" sz="8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766103" y="5013176"/>
            <a:ext cx="561179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8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ZA UWAGĘ</a:t>
            </a:r>
            <a:endParaRPr lang="pl-PL" sz="8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342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pl-PL" sz="2000" dirty="0">
                <a:hlinkClick r:id="rId2"/>
              </a:rPr>
              <a:t>http://</a:t>
            </a:r>
            <a:r>
              <a:rPr lang="pl-PL" sz="2000" dirty="0" smtClean="0">
                <a:hlinkClick r:id="rId2"/>
              </a:rPr>
              <a:t>nakrecenieksperci.pl/video/play,5333082162166650908,Rozwiazywanie-ukladow-rownan-metoda-graficzna.html</a:t>
            </a:r>
            <a:endParaRPr lang="pl-PL" sz="2000" dirty="0" smtClean="0"/>
          </a:p>
          <a:p>
            <a:pPr marL="109728" indent="0">
              <a:buNone/>
            </a:pPr>
            <a:r>
              <a:rPr lang="pl-PL" sz="2000" dirty="0">
                <a:hlinkClick r:id="rId3"/>
              </a:rPr>
              <a:t>http://www.jogle.pl/wykresy</a:t>
            </a:r>
            <a:r>
              <a:rPr lang="pl-PL" sz="2000" dirty="0" smtClean="0">
                <a:hlinkClick r:id="rId3"/>
              </a:rPr>
              <a:t>/</a:t>
            </a:r>
            <a:endParaRPr lang="pl-PL" sz="2000" dirty="0" smtClean="0"/>
          </a:p>
          <a:p>
            <a:pPr marL="109728" indent="0">
              <a:buNone/>
            </a:pPr>
            <a:r>
              <a:rPr lang="pl-PL" sz="2000" dirty="0">
                <a:hlinkClick r:id="rId4"/>
              </a:rPr>
              <a:t>http://pl.wikibooks.org/wiki/Matematyka_dla_liceum/Funkcja_kwadratowa</a:t>
            </a:r>
            <a:endParaRPr lang="pl-PL" sz="20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Bibliografia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034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141</TotalTime>
  <Words>97</Words>
  <Application>Microsoft Office PowerPoint</Application>
  <PresentationFormat>Pokaz na ekranie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Hol</vt:lpstr>
      <vt:lpstr>Rozwiązywanie układów równań kwadratowych metodą graficzną </vt:lpstr>
      <vt:lpstr>Funkcja Kwadratowa</vt:lpstr>
      <vt:lpstr>Jak to rozwiązać?</vt:lpstr>
      <vt:lpstr>Przykład</vt:lpstr>
      <vt:lpstr>Prezentacja programu PowerPoint</vt:lpstr>
      <vt:lpstr>Bibliografia</vt:lpstr>
    </vt:vector>
  </TitlesOfParts>
  <Company>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Rozwiązywanie równań kwadratowych metodą graficzną</dc:title>
  <dc:creator>Bartek Plizga</dc:creator>
  <cp:lastModifiedBy>Bartek Plizga</cp:lastModifiedBy>
  <cp:revision>11</cp:revision>
  <dcterms:created xsi:type="dcterms:W3CDTF">2012-06-04T14:49:34Z</dcterms:created>
  <dcterms:modified xsi:type="dcterms:W3CDTF">2012-06-04T17:13:52Z</dcterms:modified>
</cp:coreProperties>
</file>