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AB236-7E34-417C-9F1C-E78DF7D6933F}" type="datetimeFigureOut">
              <a:rPr lang="pl-PL" smtClean="0"/>
              <a:pPr/>
              <a:t>2012-11-06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CF142-D82F-46DE-9388-1F32626FA79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AB236-7E34-417C-9F1C-E78DF7D6933F}" type="datetimeFigureOut">
              <a:rPr lang="pl-PL" smtClean="0"/>
              <a:pPr/>
              <a:t>2012-11-06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CF142-D82F-46DE-9388-1F32626FA79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AB236-7E34-417C-9F1C-E78DF7D6933F}" type="datetimeFigureOut">
              <a:rPr lang="pl-PL" smtClean="0"/>
              <a:pPr/>
              <a:t>2012-11-06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CF142-D82F-46DE-9388-1F32626FA79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AB236-7E34-417C-9F1C-E78DF7D6933F}" type="datetimeFigureOut">
              <a:rPr lang="pl-PL" smtClean="0"/>
              <a:pPr/>
              <a:t>2012-11-06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CF142-D82F-46DE-9388-1F32626FA79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AB236-7E34-417C-9F1C-E78DF7D6933F}" type="datetimeFigureOut">
              <a:rPr lang="pl-PL" smtClean="0"/>
              <a:pPr/>
              <a:t>2012-11-06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CF142-D82F-46DE-9388-1F32626FA79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AB236-7E34-417C-9F1C-E78DF7D6933F}" type="datetimeFigureOut">
              <a:rPr lang="pl-PL" smtClean="0"/>
              <a:pPr/>
              <a:t>2012-11-06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CF142-D82F-46DE-9388-1F32626FA79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AB236-7E34-417C-9F1C-E78DF7D6933F}" type="datetimeFigureOut">
              <a:rPr lang="pl-PL" smtClean="0"/>
              <a:pPr/>
              <a:t>2012-11-06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CF142-D82F-46DE-9388-1F32626FA79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AB236-7E34-417C-9F1C-E78DF7D6933F}" type="datetimeFigureOut">
              <a:rPr lang="pl-PL" smtClean="0"/>
              <a:pPr/>
              <a:t>2012-11-06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CF142-D82F-46DE-9388-1F32626FA79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AB236-7E34-417C-9F1C-E78DF7D6933F}" type="datetimeFigureOut">
              <a:rPr lang="pl-PL" smtClean="0"/>
              <a:pPr/>
              <a:t>2012-11-06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CF142-D82F-46DE-9388-1F32626FA79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AB236-7E34-417C-9F1C-E78DF7D6933F}" type="datetimeFigureOut">
              <a:rPr lang="pl-PL" smtClean="0"/>
              <a:pPr/>
              <a:t>2012-11-06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CF142-D82F-46DE-9388-1F32626FA79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AB236-7E34-417C-9F1C-E78DF7D6933F}" type="datetimeFigureOut">
              <a:rPr lang="pl-PL" smtClean="0"/>
              <a:pPr/>
              <a:t>2012-11-06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CF142-D82F-46DE-9388-1F32626FA79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AB236-7E34-417C-9F1C-E78DF7D6933F}" type="datetimeFigureOut">
              <a:rPr lang="pl-PL" smtClean="0"/>
              <a:pPr/>
              <a:t>2012-11-06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CF142-D82F-46DE-9388-1F32626FA79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92D050"/>
                </a:solidFill>
              </a:rPr>
              <a:t>Wycieczka po Szkocji</a:t>
            </a:r>
            <a:endParaRPr lang="pl-PL" b="1" dirty="0">
              <a:solidFill>
                <a:srgbClr val="92D05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FFC000"/>
                </a:solidFill>
              </a:rPr>
              <a:t>Aberdeen – miasto i okolice</a:t>
            </a:r>
            <a:endParaRPr lang="pl-PL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68168"/>
            <a:ext cx="9144001" cy="6926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00607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28874" y="-1"/>
            <a:ext cx="9172874" cy="6862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3788"/>
            <a:ext cx="9144000" cy="691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92D050"/>
                </a:solidFill>
              </a:rPr>
              <a:t>Informacje ogólne</a:t>
            </a:r>
            <a:endParaRPr lang="pl-PL" b="1" dirty="0">
              <a:solidFill>
                <a:srgbClr val="92D05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pl-PL" b="1" dirty="0" smtClean="0">
                <a:solidFill>
                  <a:srgbClr val="FFC000"/>
                </a:solidFill>
              </a:rPr>
              <a:t>Państwo – Wielka Brytania</a:t>
            </a:r>
          </a:p>
          <a:p>
            <a:pPr algn="ctr"/>
            <a:r>
              <a:rPr lang="pl-PL" b="1" dirty="0" smtClean="0">
                <a:solidFill>
                  <a:srgbClr val="FFC000"/>
                </a:solidFill>
              </a:rPr>
              <a:t>Kraj – Szkocja</a:t>
            </a:r>
          </a:p>
          <a:p>
            <a:pPr algn="ctr"/>
            <a:r>
              <a:rPr lang="pl-PL" b="1" dirty="0" smtClean="0">
                <a:solidFill>
                  <a:srgbClr val="FFC000"/>
                </a:solidFill>
              </a:rPr>
              <a:t>Hrabstwo – Aberdeen</a:t>
            </a:r>
          </a:p>
          <a:p>
            <a:pPr algn="ctr"/>
            <a:r>
              <a:rPr lang="pl-PL" b="1" dirty="0" smtClean="0">
                <a:solidFill>
                  <a:srgbClr val="FFC000"/>
                </a:solidFill>
              </a:rPr>
              <a:t>Powierzchnia – 184,46km</a:t>
            </a:r>
            <a:r>
              <a:rPr lang="pl-PL" sz="1600" b="1" dirty="0" smtClean="0">
                <a:solidFill>
                  <a:srgbClr val="FFC000"/>
                </a:solidFill>
              </a:rPr>
              <a:t>²</a:t>
            </a:r>
          </a:p>
          <a:p>
            <a:pPr algn="ctr"/>
            <a:r>
              <a:rPr lang="pl-PL" b="1" dirty="0" smtClean="0">
                <a:solidFill>
                  <a:srgbClr val="FFC000"/>
                </a:solidFill>
              </a:rPr>
              <a:t>Liczba ludności - 176 690</a:t>
            </a:r>
          </a:p>
          <a:p>
            <a:pPr algn="ctr"/>
            <a:r>
              <a:rPr lang="pl-PL" b="1" dirty="0" smtClean="0">
                <a:solidFill>
                  <a:srgbClr val="FFC000"/>
                </a:solidFill>
              </a:rPr>
              <a:t>Gęstość - 957,9 os./km ²</a:t>
            </a:r>
          </a:p>
          <a:p>
            <a:pPr algn="ctr"/>
            <a:endParaRPr lang="pl-PL" b="1" dirty="0">
              <a:solidFill>
                <a:srgbClr val="FFC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19825"/>
            <a:ext cx="9525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91500" y="0"/>
            <a:ext cx="9525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91500" y="6219825"/>
            <a:ext cx="9525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14" y="0"/>
            <a:ext cx="911156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FF0000"/>
                </a:solidFill>
              </a:rPr>
              <a:t>„Granitowe miasto”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pl-P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Budzący kontrowersje wizerunek granitowego miasta nie zachwycał władz, które starały się zmienić go na miasto różane. Usilne prace widać niemal na każdym kroku: kwiaty zdobiące okna budynków, donice zawieszone na latarniach, czy po prostu różane klomby. </a:t>
            </a:r>
            <a:b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l-PL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pl-P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Ciężka praca przyniosła efekty. Miasto wielokrotnie wygrywało w konkursie "Kwitnąca Brytania" (</a:t>
            </a:r>
            <a:r>
              <a:rPr lang="pl-PL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Britain</a:t>
            </a:r>
            <a:r>
              <a:rPr lang="pl-PL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</a:t>
            </a:r>
            <a:r>
              <a:rPr lang="pl-PL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Bloom</a:t>
            </a:r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 Pewnie wygrywałoby do dziś, gdyby nie zostało wykluczone. Po dziesiątym z rzędu zwycięstwie uznano, że stało się na tyle bezkonkurencyjne, że należy je wykluczyć, by dać szansę innym miastom. </a:t>
            </a:r>
            <a:endParaRPr lang="pl-P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7106" y="0"/>
            <a:ext cx="95782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 smtClean="0">
                <a:solidFill>
                  <a:srgbClr val="FFFF00"/>
                </a:solidFill>
              </a:rPr>
              <a:t>University</a:t>
            </a:r>
            <a:r>
              <a:rPr lang="pl-PL" b="1" dirty="0" smtClean="0">
                <a:solidFill>
                  <a:srgbClr val="FFFF00"/>
                </a:solidFill>
              </a:rPr>
              <a:t> of Aberdeen</a:t>
            </a:r>
            <a:endParaRPr lang="pl-PL" b="1" dirty="0">
              <a:solidFill>
                <a:srgbClr val="FFFF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pl-PL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Brytyjska państwowa uczelnia wyższa o statusie uniwersytetu, z siedzibą w Aberdeen we wschodniej Szkocji. W swej dzisiejszej postaci powstała w 1860 roku, w wyniku fuzji organizacyjnej dwóch kolegiów działających w Aberdeen znacznie wcześniej: założonego w 1495 </a:t>
            </a:r>
            <a:r>
              <a:rPr lang="pl-PL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King's</a:t>
            </a:r>
            <a:r>
              <a:rPr lang="pl-PL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College oraz powołanego do życia w 1593 </a:t>
            </a:r>
            <a:r>
              <a:rPr lang="pl-PL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Marischal</a:t>
            </a:r>
            <a:r>
              <a:rPr lang="pl-PL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College.</a:t>
            </a:r>
          </a:p>
          <a:p>
            <a:pPr>
              <a:buNone/>
            </a:pPr>
            <a:r>
              <a:rPr lang="pl-PL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W roku akademickim 2009-2010 uczelnia kształciła ok. 13,3 tysiąca studentów, z czego ok. 10,6 tys. stanowili słuchacze studiów licencjackich, a pozostałą część magistranci i doktoranci. Uczelnia posiada cztery kampusy, przy czym rolę kampusów głównych pełnią zabytkowe siedziby obu dawnych kolegiów.</a:t>
            </a:r>
          </a:p>
          <a:p>
            <a:endParaRPr lang="pl-PL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9" y="0"/>
            <a:ext cx="909664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92D050"/>
                </a:solidFill>
              </a:rPr>
              <a:t>Aberdeen </a:t>
            </a:r>
            <a:r>
              <a:rPr lang="pl-PL" b="1" dirty="0" err="1" smtClean="0">
                <a:solidFill>
                  <a:srgbClr val="92D050"/>
                </a:solidFill>
              </a:rPr>
              <a:t>Maritime</a:t>
            </a:r>
            <a:r>
              <a:rPr lang="pl-PL" b="1" dirty="0" smtClean="0">
                <a:solidFill>
                  <a:srgbClr val="92D050"/>
                </a:solidFill>
              </a:rPr>
              <a:t> </a:t>
            </a:r>
            <a:r>
              <a:rPr lang="pl-PL" b="1" dirty="0" err="1" smtClean="0">
                <a:solidFill>
                  <a:srgbClr val="92D050"/>
                </a:solidFill>
              </a:rPr>
              <a:t>Museum</a:t>
            </a:r>
            <a:endParaRPr lang="pl-PL" b="1" dirty="0">
              <a:solidFill>
                <a:srgbClr val="92D05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b="1" dirty="0" smtClean="0">
                <a:solidFill>
                  <a:srgbClr val="FFC000"/>
                </a:solidFill>
              </a:rPr>
              <a:t>To miejsce, w którym możemy dowiedzieć się więcej na temat dziedzictwa morskiego miasta. Budynek składa się z </a:t>
            </a:r>
            <a:r>
              <a:rPr lang="pl-PL" b="1" dirty="0">
                <a:solidFill>
                  <a:srgbClr val="FFC000"/>
                </a:solidFill>
              </a:rPr>
              <a:t>trzech części. Jedną z nich jest historyczny </a:t>
            </a:r>
            <a:r>
              <a:rPr lang="pl-PL" b="1" dirty="0" err="1">
                <a:solidFill>
                  <a:srgbClr val="FFC000"/>
                </a:solidFill>
              </a:rPr>
              <a:t>Provost</a:t>
            </a:r>
            <a:r>
              <a:rPr lang="pl-PL" b="1" dirty="0">
                <a:solidFill>
                  <a:srgbClr val="FFC000"/>
                </a:solidFill>
              </a:rPr>
              <a:t> </a:t>
            </a:r>
            <a:r>
              <a:rPr lang="pl-PL" b="1" dirty="0" err="1">
                <a:solidFill>
                  <a:srgbClr val="FFC000"/>
                </a:solidFill>
              </a:rPr>
              <a:t>Ross's</a:t>
            </a:r>
            <a:r>
              <a:rPr lang="pl-PL" b="1" dirty="0">
                <a:solidFill>
                  <a:srgbClr val="FFC000"/>
                </a:solidFill>
              </a:rPr>
              <a:t> House, zbudowany w 1593 roku. W drugiej części mieści się </a:t>
            </a:r>
            <a:r>
              <a:rPr lang="pl-PL" b="1" dirty="0" err="1">
                <a:solidFill>
                  <a:srgbClr val="FFC000"/>
                </a:solidFill>
              </a:rPr>
              <a:t>Trinity</a:t>
            </a:r>
            <a:r>
              <a:rPr lang="pl-PL" b="1" dirty="0">
                <a:solidFill>
                  <a:srgbClr val="FFC000"/>
                </a:solidFill>
              </a:rPr>
              <a:t> Chuch – to wielki długo nieużywany gmach. Trzon muzeum znajduje się pomiędzy dwoma wcześniej wspomnianymi częściami, został on zbudowany w 1996 roku i jest niemal w całości pokryty niebieskim szkłem. Ta mieszanka starego z nowym jest dość kontrowersyjna, ale ogólny efekt jest imponujący. </a:t>
            </a:r>
            <a:br>
              <a:rPr lang="pl-PL" b="1" dirty="0">
                <a:solidFill>
                  <a:srgbClr val="FFC000"/>
                </a:solidFill>
              </a:rPr>
            </a:br>
            <a:endParaRPr lang="pl-PL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3616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FFFF00"/>
                </a:solidFill>
              </a:rPr>
              <a:t>Katedra w Aberdeen</a:t>
            </a:r>
            <a:endParaRPr lang="pl-PL" b="1" dirty="0">
              <a:solidFill>
                <a:srgbClr val="FFFF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Katedra Wniebowzięcia Najświętszej Maryi Panny w Aberdeen (ang. The </a:t>
            </a:r>
            <a:r>
              <a:rPr lang="pl-PL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Cathedral</a:t>
            </a:r>
            <a:r>
              <a:rPr lang="pl-PL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Church of </a:t>
            </a:r>
            <a:r>
              <a:rPr lang="pl-PL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St</a:t>
            </a:r>
            <a:r>
              <a:rPr lang="pl-PL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Mary of the Assumption, Aberdeen) - katedra rzymskokatolicka w Aberdeen (Szkocja). Główna świątynia diecezji Aberdeen. Mieści się przy </a:t>
            </a:r>
            <a:r>
              <a:rPr lang="pl-PL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Huntly</a:t>
            </a:r>
            <a:r>
              <a:rPr lang="pl-PL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pl-PL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Street</a:t>
            </a:r>
            <a:r>
              <a:rPr lang="pl-PL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.</a:t>
            </a:r>
          </a:p>
          <a:p>
            <a:r>
              <a:rPr lang="pl-PL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Budowa świątyni zakończyła w 1860, konsekrowana w 1860. Projektantem świątyni był Alexander </a:t>
            </a:r>
            <a:r>
              <a:rPr lang="pl-PL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Ellis</a:t>
            </a:r>
            <a:r>
              <a:rPr lang="pl-PL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. Dach hełmowy i dzwony zostały dodane przez R.G. Wilsona w latach 1876-1877. </a:t>
            </a:r>
            <a:r>
              <a:rPr lang="pl-PL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Reprzentuje</a:t>
            </a:r>
            <a:r>
              <a:rPr lang="pl-PL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styl </a:t>
            </a:r>
            <a:r>
              <a:rPr lang="pl-PL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neogotycki</a:t>
            </a:r>
            <a:r>
              <a:rPr lang="pl-PL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.</a:t>
            </a:r>
          </a:p>
          <a:p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16275472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357</Words>
  <Application>Microsoft Office PowerPoint</Application>
  <PresentationFormat>Pokaz na ekranie (4:3)</PresentationFormat>
  <Paragraphs>20</Paragraphs>
  <Slides>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Motyw pakietu Office</vt:lpstr>
      <vt:lpstr>Wycieczka po Szkocji</vt:lpstr>
      <vt:lpstr>Prezentacja programu PowerPoint</vt:lpstr>
      <vt:lpstr>Prezentacja programu PowerPoint</vt:lpstr>
      <vt:lpstr>Informacje ogólne</vt:lpstr>
      <vt:lpstr>„Granitowe miasto”</vt:lpstr>
      <vt:lpstr>University of Aberdeen</vt:lpstr>
      <vt:lpstr>Aberdeen Maritime Museum</vt:lpstr>
      <vt:lpstr>Katedra w Aberdeen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Wycieczka po Szkocji</dc:title>
  <dc:creator>andrzej jarczyk</dc:creator>
  <cp:lastModifiedBy>Tadzio</cp:lastModifiedBy>
  <cp:revision>6</cp:revision>
  <dcterms:created xsi:type="dcterms:W3CDTF">2012-11-02T13:54:30Z</dcterms:created>
  <dcterms:modified xsi:type="dcterms:W3CDTF">2012-11-06T20:25:51Z</dcterms:modified>
</cp:coreProperties>
</file>