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58" r:id="rId8"/>
    <p:sldId id="259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8CE3F19-C0C0-48A5-986F-8E5C33EE1093}" type="datetimeFigureOut">
              <a:rPr lang="pl-PL" smtClean="0"/>
              <a:pPr/>
              <a:t>2013-06-10</a:t>
            </a:fld>
            <a:endParaRPr lang="pl-PL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D36A6-6567-4A1E-8299-B721DB8A4B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3F19-C0C0-48A5-986F-8E5C33EE1093}" type="datetimeFigureOut">
              <a:rPr lang="pl-PL" smtClean="0"/>
              <a:pPr/>
              <a:t>2013-06-10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36A6-6567-4A1E-8299-B721DB8A4BB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3F19-C0C0-48A5-986F-8E5C33EE1093}" type="datetimeFigureOut">
              <a:rPr lang="pl-PL" smtClean="0"/>
              <a:pPr/>
              <a:t>2013-06-10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36A6-6567-4A1E-8299-B721DB8A4B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CE3F19-C0C0-48A5-986F-8E5C33EE1093}" type="datetimeFigureOut">
              <a:rPr lang="pl-PL" smtClean="0"/>
              <a:pPr/>
              <a:t>2013-06-10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CD36A6-6567-4A1E-8299-B721DB8A4B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3F19-C0C0-48A5-986F-8E5C33EE1093}" type="datetimeFigureOut">
              <a:rPr lang="pl-PL" smtClean="0"/>
              <a:pPr/>
              <a:t>2013-06-10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D36A6-6567-4A1E-8299-B721DB8A4B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CE3F19-C0C0-48A5-986F-8E5C33EE1093}" type="datetimeFigureOut">
              <a:rPr lang="pl-PL" smtClean="0"/>
              <a:pPr/>
              <a:t>2013-06-10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D36A6-6567-4A1E-8299-B721DB8A4B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8CE3F19-C0C0-48A5-986F-8E5C33EE1093}" type="datetimeFigureOut">
              <a:rPr lang="pl-PL" smtClean="0"/>
              <a:pPr/>
              <a:t>2013-06-10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D36A6-6567-4A1E-8299-B721DB8A4B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3F19-C0C0-48A5-986F-8E5C33EE1093}" type="datetimeFigureOut">
              <a:rPr lang="pl-PL" smtClean="0"/>
              <a:pPr/>
              <a:t>2013-06-10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D36A6-6567-4A1E-8299-B721DB8A4B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3F19-C0C0-48A5-986F-8E5C33EE1093}" type="datetimeFigureOut">
              <a:rPr lang="pl-PL" smtClean="0"/>
              <a:pPr/>
              <a:t>2013-06-10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D36A6-6567-4A1E-8299-B721DB8A4B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CE3F19-C0C0-48A5-986F-8E5C33EE1093}" type="datetimeFigureOut">
              <a:rPr lang="pl-PL" smtClean="0"/>
              <a:pPr/>
              <a:t>2013-06-10</a:t>
            </a:fld>
            <a:endParaRPr lang="pl-P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D36A6-6567-4A1E-8299-B721DB8A4B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8CE3F19-C0C0-48A5-986F-8E5C33EE1093}" type="datetimeFigureOut">
              <a:rPr lang="pl-PL" smtClean="0"/>
              <a:pPr/>
              <a:t>2013-06-10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7CD36A6-6567-4A1E-8299-B721DB8A4B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8CE3F19-C0C0-48A5-986F-8E5C33EE1093}" type="datetimeFigureOut">
              <a:rPr lang="pl-PL" smtClean="0"/>
              <a:pPr/>
              <a:t>2013-06-10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7CD36A6-6567-4A1E-8299-B721DB8A4BB7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Autor:  Ewa Nowacka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65400" y="2636912"/>
            <a:ext cx="4013200" cy="360288"/>
          </a:xfrm>
        </p:spPr>
        <p:txBody>
          <a:bodyPr>
            <a:normAutofit/>
          </a:bodyPr>
          <a:lstStyle/>
          <a:p>
            <a:r>
              <a:rPr lang="pl-PL" dirty="0" smtClean="0"/>
              <a:t>Małgosia contra Małgosia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252028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547664" y="40466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</a:t>
            </a:r>
            <a:r>
              <a:rPr lang="pl-PL" sz="3600" dirty="0" smtClean="0"/>
              <a:t>Książka, którą polecam  </a:t>
            </a:r>
          </a:p>
          <a:p>
            <a:r>
              <a:rPr lang="pl-PL" sz="3600" dirty="0"/>
              <a:t> </a:t>
            </a:r>
            <a:r>
              <a:rPr lang="pl-PL" sz="3600" dirty="0" smtClean="0"/>
              <a:t>             na wakacje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14263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229600" cy="541937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pl-PL" dirty="0" smtClean="0"/>
              <a:t>Małgosia, tytułowa bohaterka książki, to współczesna nastolatka, która w niezwykły sposób przenosi się do XVII-wiecznej Polski, w czasy </a:t>
            </a:r>
            <a:r>
              <a:rPr lang="pl-PL" dirty="0"/>
              <a:t>króla Jana III Sobieskiego. </a:t>
            </a:r>
            <a:endParaRPr lang="pl-PL" dirty="0" smtClean="0"/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pl-PL" dirty="0" smtClean="0"/>
              <a:t>Dziewczyna staje się waćpanną </a:t>
            </a:r>
            <a:r>
              <a:rPr lang="pl-PL" dirty="0"/>
              <a:t>Małgorzatą </a:t>
            </a:r>
            <a:r>
              <a:rPr lang="pl-PL" dirty="0" smtClean="0"/>
              <a:t>zastępując </a:t>
            </a:r>
            <a:r>
              <a:rPr lang="pl-PL" dirty="0"/>
              <a:t>tam swoją rówieśnicę, która z kolei zajmuje jej </a:t>
            </a:r>
            <a:r>
              <a:rPr lang="pl-PL" dirty="0" smtClean="0"/>
              <a:t>miejsce we współczesnym świecie.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pl-PL" dirty="0" smtClean="0"/>
              <a:t>Rozpieszczona jedynaczka nagle </a:t>
            </a:r>
            <a:r>
              <a:rPr lang="pl-PL" dirty="0"/>
              <a:t>zostaje obdarowana </a:t>
            </a:r>
            <a:r>
              <a:rPr lang="pl-PL" dirty="0" smtClean="0"/>
              <a:t>dwiema </a:t>
            </a:r>
            <a:r>
              <a:rPr lang="pl-PL" dirty="0"/>
              <a:t>siostrami, których nie znosi, a które są wzorami panieńskich </a:t>
            </a:r>
            <a:r>
              <a:rPr lang="pl-PL" dirty="0" smtClean="0"/>
              <a:t>cnót. 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pl-PL" dirty="0" smtClean="0"/>
              <a:t>Zaprzęgana </a:t>
            </a:r>
            <a:r>
              <a:rPr lang="pl-PL" dirty="0"/>
              <a:t>zostaje do rozmaitych robót domowych, o których do tej pory czytała tylko w </a:t>
            </a:r>
            <a:r>
              <a:rPr lang="pl-PL" dirty="0" smtClean="0"/>
              <a:t>książkach.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pl-PL" dirty="0" smtClean="0"/>
              <a:t>Dziewczyna </a:t>
            </a:r>
            <a:r>
              <a:rPr lang="pl-PL" dirty="0"/>
              <a:t>ma spore trudności z wejściem w rolę pokornej dzieweczki, a każde nieposłuszeństwo w tym świecie kończy </a:t>
            </a:r>
            <a:r>
              <a:rPr lang="pl-PL" dirty="0" smtClean="0"/>
              <a:t>się</a:t>
            </a:r>
            <a:r>
              <a:rPr lang="pl-PL" dirty="0"/>
              <a:t> </a:t>
            </a:r>
            <a:r>
              <a:rPr lang="pl-PL" dirty="0" smtClean="0"/>
              <a:t>: </a:t>
            </a:r>
          </a:p>
          <a:p>
            <a:pPr algn="l"/>
            <a:r>
              <a:rPr lang="pl-PL" dirty="0" smtClean="0"/>
              <a:t>    - puszczaniem </a:t>
            </a:r>
            <a:r>
              <a:rPr lang="pl-PL" dirty="0"/>
              <a:t>krwi, </a:t>
            </a:r>
            <a:endParaRPr lang="pl-PL" dirty="0" smtClean="0"/>
          </a:p>
          <a:p>
            <a:pPr algn="l"/>
            <a:r>
              <a:rPr lang="pl-PL" dirty="0" smtClean="0"/>
              <a:t>   - przystawianiem </a:t>
            </a:r>
            <a:r>
              <a:rPr lang="pl-PL" dirty="0"/>
              <a:t>pijawek, </a:t>
            </a:r>
            <a:endParaRPr lang="pl-PL" dirty="0" smtClean="0"/>
          </a:p>
          <a:p>
            <a:pPr algn="l"/>
            <a:r>
              <a:rPr lang="pl-PL" dirty="0" smtClean="0"/>
              <a:t>   - lub </a:t>
            </a:r>
            <a:r>
              <a:rPr lang="pl-PL" dirty="0"/>
              <a:t>zamykaniem w zimnej komórce. </a:t>
            </a:r>
            <a:endParaRPr lang="pl-PL" dirty="0" smtClean="0"/>
          </a:p>
          <a:p>
            <a:pPr algn="l"/>
            <a:r>
              <a:rPr lang="pl-PL" dirty="0" smtClean="0"/>
              <a:t>.</a:t>
            </a:r>
          </a:p>
          <a:p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4114800" cy="701040"/>
          </a:xfrm>
        </p:spPr>
        <p:txBody>
          <a:bodyPr/>
          <a:lstStyle/>
          <a:p>
            <a:r>
              <a:rPr lang="pl-PL" dirty="0" smtClean="0"/>
              <a:t>Krótki opis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9" y="5085184"/>
            <a:ext cx="2808313" cy="16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74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229600" cy="53285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buClr>
                <a:schemeClr val="tx1"/>
              </a:buClr>
            </a:pPr>
            <a:endParaRPr lang="pl-PL" dirty="0" smtClean="0"/>
          </a:p>
          <a:p>
            <a:pPr algn="l"/>
            <a:r>
              <a:rPr lang="pl-PL" sz="2400" dirty="0" smtClean="0"/>
              <a:t>A jak radzi sobie druga Małgosia?</a:t>
            </a:r>
          </a:p>
          <a:p>
            <a:pPr algn="l"/>
            <a:endParaRPr lang="pl-PL" sz="2400" dirty="0" smtClean="0"/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pl-PL" dirty="0"/>
              <a:t>Okazuje się, że </a:t>
            </a:r>
            <a:r>
              <a:rPr lang="pl-PL" dirty="0" smtClean="0"/>
              <a:t>jejmościanka </a:t>
            </a:r>
            <a:r>
              <a:rPr lang="pl-PL" dirty="0"/>
              <a:t>Małgosia o wiele lepiej odnalazła się w świecie współczesnym, niż Małgosia w tym dawnym. </a:t>
            </a:r>
            <a:endParaRPr lang="pl-PL" dirty="0" smtClean="0"/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pl-PL" dirty="0" smtClean="0"/>
              <a:t>W </a:t>
            </a:r>
            <a:r>
              <a:rPr lang="pl-PL" dirty="0"/>
              <a:t>szkole oceny </a:t>
            </a:r>
            <a:r>
              <a:rPr lang="pl-PL" dirty="0" smtClean="0"/>
              <a:t>bardzo dobre, 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pl-PL" dirty="0" smtClean="0"/>
              <a:t>Nauczyciele są zachwyceni tą </a:t>
            </a:r>
            <a:r>
              <a:rPr lang="pl-PL" dirty="0"/>
              <a:t>nową </a:t>
            </a:r>
            <a:r>
              <a:rPr lang="pl-PL" dirty="0" smtClean="0"/>
              <a:t>Małgosią, 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pl-PL" dirty="0" smtClean="0"/>
              <a:t>Trener </a:t>
            </a:r>
            <a:r>
              <a:rPr lang="pl-PL" dirty="0"/>
              <a:t>na kole jeździeckim </a:t>
            </a:r>
            <a:r>
              <a:rPr lang="pl-PL" dirty="0" smtClean="0"/>
              <a:t>wychwala </a:t>
            </a:r>
            <a:r>
              <a:rPr lang="pl-PL" dirty="0"/>
              <a:t>jej umiejętności i wróży szybki start w mistrzostwach Polski.</a:t>
            </a:r>
          </a:p>
          <a:p>
            <a:pPr algn="l"/>
            <a:endParaRPr lang="pl-PL" dirty="0"/>
          </a:p>
          <a:p>
            <a:pPr algn="l"/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4114800" cy="701040"/>
          </a:xfrm>
        </p:spPr>
        <p:txBody>
          <a:bodyPr/>
          <a:lstStyle/>
          <a:p>
            <a:r>
              <a:rPr lang="pl-PL" dirty="0" smtClean="0"/>
              <a:t>Krótki opis   c.d.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9458" y="4653136"/>
            <a:ext cx="203835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72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229600" cy="50405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l"/>
            <a:endParaRPr lang="pl-PL" dirty="0"/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pl-PL" dirty="0" smtClean="0"/>
              <a:t>Nagła </a:t>
            </a:r>
            <a:r>
              <a:rPr lang="pl-PL" dirty="0"/>
              <a:t>zamiana </a:t>
            </a:r>
            <a:r>
              <a:rPr lang="pl-PL" dirty="0" smtClean="0"/>
              <a:t>świata, w którym znalazła sią bohaterka </a:t>
            </a:r>
            <a:r>
              <a:rPr lang="pl-PL" dirty="0"/>
              <a:t>wymaga od </a:t>
            </a:r>
            <a:r>
              <a:rPr lang="pl-PL" dirty="0" smtClean="0"/>
              <a:t>niej znacznej </a:t>
            </a:r>
            <a:r>
              <a:rPr lang="pl-PL" dirty="0"/>
              <a:t>zmiany charakteru</a:t>
            </a:r>
            <a:r>
              <a:rPr lang="pl-PL" dirty="0" smtClean="0"/>
              <a:t>. 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pl-PL" dirty="0" smtClean="0"/>
              <a:t>Współczesna Małgosia jest dziewczyną niezależną, </a:t>
            </a:r>
            <a:r>
              <a:rPr lang="pl-PL" dirty="0"/>
              <a:t>twardą i </a:t>
            </a:r>
            <a:r>
              <a:rPr lang="pl-PL" dirty="0" smtClean="0"/>
              <a:t>nieustępliwą, która nie lubi słuchać się innych.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pl-PL" dirty="0" smtClean="0"/>
              <a:t>W XVII wieku od </a:t>
            </a:r>
            <a:r>
              <a:rPr lang="pl-PL" dirty="0"/>
              <a:t>waćpanny Małgorzaty oczekuje się </a:t>
            </a:r>
            <a:endParaRPr lang="pl-PL" dirty="0" smtClean="0"/>
          </a:p>
          <a:p>
            <a:pPr algn="l">
              <a:buClr>
                <a:schemeClr val="tx1"/>
              </a:buClr>
            </a:pPr>
            <a:r>
              <a:rPr lang="pl-PL" dirty="0" smtClean="0"/>
              <a:t>     cech</a:t>
            </a:r>
            <a:r>
              <a:rPr lang="pl-PL" dirty="0"/>
              <a:t>, które powinny cechować każdą młodą szlachciankę: </a:t>
            </a:r>
            <a:endParaRPr lang="pl-PL" dirty="0" smtClean="0"/>
          </a:p>
          <a:p>
            <a:pPr algn="l"/>
            <a:r>
              <a:rPr lang="pl-PL" dirty="0"/>
              <a:t> </a:t>
            </a:r>
            <a:r>
              <a:rPr lang="pl-PL" dirty="0" smtClean="0"/>
              <a:t>     - </a:t>
            </a:r>
            <a:r>
              <a:rPr lang="pl-PL" b="1" dirty="0" smtClean="0"/>
              <a:t>pokory</a:t>
            </a:r>
            <a:r>
              <a:rPr lang="pl-PL" b="1" dirty="0"/>
              <a:t>, pracowitości, spokoju i wstydliwości</a:t>
            </a:r>
            <a:r>
              <a:rPr lang="pl-PL" b="1" dirty="0" smtClean="0"/>
              <a:t>.</a:t>
            </a:r>
          </a:p>
          <a:p>
            <a:pPr algn="l"/>
            <a:endParaRPr lang="pl-PL" b="1" dirty="0"/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pl-PL" dirty="0" smtClean="0"/>
              <a:t>Dziewczyna musi </a:t>
            </a:r>
            <a:r>
              <a:rPr lang="pl-PL" dirty="0"/>
              <a:t>też poradzić sobie z nowymi </a:t>
            </a:r>
            <a:endParaRPr lang="pl-PL" dirty="0" smtClean="0"/>
          </a:p>
          <a:p>
            <a:pPr algn="l">
              <a:buClr>
                <a:schemeClr val="tx1"/>
              </a:buClr>
            </a:pPr>
            <a:r>
              <a:rPr lang="pl-PL" dirty="0"/>
              <a:t> </a:t>
            </a:r>
            <a:r>
              <a:rPr lang="pl-PL" dirty="0" smtClean="0"/>
              <a:t>    obowiązkami </a:t>
            </a:r>
            <a:r>
              <a:rPr lang="pl-PL" dirty="0"/>
              <a:t>i … </a:t>
            </a:r>
            <a:r>
              <a:rPr lang="pl-PL" dirty="0" smtClean="0"/>
              <a:t>językiem, gdyż często </a:t>
            </a:r>
            <a:r>
              <a:rPr lang="pl-PL" dirty="0"/>
              <a:t>brzmi </a:t>
            </a:r>
            <a:r>
              <a:rPr lang="pl-PL" dirty="0" smtClean="0"/>
              <a:t>on jak </a:t>
            </a:r>
          </a:p>
          <a:p>
            <a:pPr algn="l">
              <a:buClr>
                <a:schemeClr val="tx1"/>
              </a:buClr>
            </a:pPr>
            <a:r>
              <a:rPr lang="pl-PL" dirty="0"/>
              <a:t> </a:t>
            </a:r>
            <a:r>
              <a:rPr lang="pl-PL" dirty="0" smtClean="0"/>
              <a:t>    język obcy - pełen nieznanych </a:t>
            </a:r>
            <a:r>
              <a:rPr lang="pl-PL" dirty="0"/>
              <a:t>wyrazów. </a:t>
            </a:r>
            <a:endParaRPr lang="pl-PL" dirty="0" smtClean="0"/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pl-PL" dirty="0" smtClean="0"/>
              <a:t>Małgosia, </a:t>
            </a:r>
            <a:r>
              <a:rPr lang="pl-PL" dirty="0"/>
              <a:t>dostanie w trakcie podróży  niemałą lekcję pokory – choć przez swoje nieposłuszeństwo doprowadzi do </a:t>
            </a:r>
            <a:r>
              <a:rPr lang="pl-PL" dirty="0" smtClean="0"/>
              <a:t>szczęśliwego zakończenia.</a:t>
            </a:r>
          </a:p>
          <a:p>
            <a:pPr algn="l">
              <a:buClr>
                <a:schemeClr val="tx1"/>
              </a:buClr>
            </a:pPr>
            <a:r>
              <a:rPr lang="pl-PL" dirty="0" smtClean="0"/>
              <a:t>         </a:t>
            </a:r>
            <a:r>
              <a:rPr lang="pl-PL" sz="2800" dirty="0" smtClean="0"/>
              <a:t>Może czasem warto mieć swoje zdanie!</a:t>
            </a:r>
            <a:endParaRPr lang="pl-PL" sz="2800" dirty="0"/>
          </a:p>
          <a:p>
            <a:pPr algn="l"/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Czego możemy się nauczyć z tej historii </a:t>
            </a:r>
            <a:r>
              <a:rPr lang="pl-PL" sz="2400" dirty="0" smtClean="0"/>
              <a:t>?</a:t>
            </a:r>
            <a:endParaRPr lang="pl-P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80928"/>
            <a:ext cx="151216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5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8706544" cy="50405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l"/>
            <a:r>
              <a:rPr lang="pl-PL" dirty="0" smtClean="0"/>
              <a:t>                 </a:t>
            </a:r>
            <a:r>
              <a:rPr lang="pl-PL" sz="2400" dirty="0" smtClean="0"/>
              <a:t>Książka </a:t>
            </a:r>
            <a:r>
              <a:rPr lang="pl-PL" sz="2400" dirty="0"/>
              <a:t>spodoba się tym, którzy lubią historię w tle</a:t>
            </a:r>
            <a:r>
              <a:rPr lang="pl-PL" dirty="0" smtClean="0"/>
              <a:t>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pl-PL" dirty="0"/>
              <a:t>Autorka ze szczegółami pokazała życie codzienne na dworze </a:t>
            </a:r>
            <a:r>
              <a:rPr lang="pl-PL" dirty="0" smtClean="0"/>
              <a:t>polskim i </a:t>
            </a:r>
            <a:r>
              <a:rPr lang="pl-PL" dirty="0"/>
              <a:t>panujące tam zwyczaje. </a:t>
            </a:r>
            <a:endParaRPr lang="pl-PL" dirty="0" smtClean="0"/>
          </a:p>
          <a:p>
            <a:pPr algn="l"/>
            <a:r>
              <a:rPr lang="pl-PL" dirty="0" smtClean="0"/>
              <a:t>Znajdziecie </a:t>
            </a:r>
            <a:r>
              <a:rPr lang="pl-PL" dirty="0"/>
              <a:t>tu mnóstwo informacji na </a:t>
            </a:r>
            <a:r>
              <a:rPr lang="pl-PL" dirty="0" smtClean="0"/>
              <a:t>temat: </a:t>
            </a:r>
          </a:p>
          <a:p>
            <a:pPr algn="l"/>
            <a:r>
              <a:rPr lang="pl-PL" dirty="0" smtClean="0"/>
              <a:t>- ziołolecznictwa</a:t>
            </a:r>
            <a:r>
              <a:rPr lang="pl-PL" dirty="0"/>
              <a:t>, </a:t>
            </a:r>
            <a:endParaRPr lang="pl-PL" dirty="0" smtClean="0"/>
          </a:p>
          <a:p>
            <a:pPr algn="l"/>
            <a:r>
              <a:rPr lang="pl-PL" dirty="0" smtClean="0"/>
              <a:t>- strojów, </a:t>
            </a:r>
          </a:p>
          <a:p>
            <a:pPr algn="l"/>
            <a:r>
              <a:rPr lang="pl-PL" dirty="0" smtClean="0"/>
              <a:t>- serwowanych </a:t>
            </a:r>
            <a:r>
              <a:rPr lang="pl-PL" dirty="0"/>
              <a:t>dań, </a:t>
            </a:r>
            <a:endParaRPr lang="pl-PL" dirty="0" smtClean="0"/>
          </a:p>
          <a:p>
            <a:pPr algn="l"/>
            <a:r>
              <a:rPr lang="pl-PL" dirty="0" smtClean="0"/>
              <a:t>- metod </a:t>
            </a:r>
            <a:r>
              <a:rPr lang="pl-PL" dirty="0"/>
              <a:t>leczenia – puszczanie krwi i przystawianie </a:t>
            </a:r>
            <a:endParaRPr lang="pl-PL" dirty="0" smtClean="0"/>
          </a:p>
          <a:p>
            <a:pPr algn="l"/>
            <a:r>
              <a:rPr lang="pl-PL" dirty="0" smtClean="0"/>
              <a:t>  pijawek</a:t>
            </a:r>
            <a:r>
              <a:rPr lang="pl-PL" dirty="0"/>
              <a:t>, </a:t>
            </a:r>
            <a:endParaRPr lang="pl-PL" dirty="0" smtClean="0"/>
          </a:p>
          <a:p>
            <a:pPr algn="l"/>
            <a:r>
              <a:rPr lang="pl-PL" dirty="0" smtClean="0"/>
              <a:t>- tańców</a:t>
            </a:r>
            <a:r>
              <a:rPr lang="pl-PL" dirty="0"/>
              <a:t>, prac domowych, </a:t>
            </a:r>
            <a:endParaRPr lang="pl-PL" dirty="0" smtClean="0"/>
          </a:p>
          <a:p>
            <a:pPr algn="l"/>
            <a:r>
              <a:rPr lang="pl-PL" dirty="0" smtClean="0"/>
              <a:t>- a także szczegółów </a:t>
            </a:r>
            <a:r>
              <a:rPr lang="pl-PL" dirty="0"/>
              <a:t>wychowania dorastających </a:t>
            </a:r>
            <a:r>
              <a:rPr lang="pl-PL" dirty="0" smtClean="0"/>
              <a:t>dziewczyn. 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pl-PL" dirty="0" smtClean="0"/>
              <a:t>Ta książka, to ciekawy </a:t>
            </a:r>
            <a:r>
              <a:rPr lang="pl-PL" dirty="0"/>
              <a:t>obraz Rzeczpospolitej </a:t>
            </a:r>
            <a:r>
              <a:rPr lang="pl-PL" dirty="0" smtClean="0"/>
              <a:t>szlacheckiej pokazany z  </a:t>
            </a:r>
          </a:p>
          <a:p>
            <a:pPr algn="l"/>
            <a:r>
              <a:rPr lang="pl-PL" dirty="0" smtClean="0"/>
              <a:t>      perspektywy </a:t>
            </a:r>
            <a:r>
              <a:rPr lang="pl-PL" dirty="0"/>
              <a:t>dorastającej </a:t>
            </a:r>
            <a:r>
              <a:rPr lang="pl-PL" dirty="0" smtClean="0"/>
              <a:t>panienki.</a:t>
            </a:r>
          </a:p>
          <a:p>
            <a:pPr algn="l"/>
            <a:r>
              <a:rPr lang="pl-PL" dirty="0"/>
              <a:t> </a:t>
            </a:r>
            <a:r>
              <a:rPr lang="pl-PL" dirty="0" smtClean="0"/>
              <a:t>            </a:t>
            </a:r>
            <a:endParaRPr lang="pl-PL" sz="2400" b="1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114800" cy="701040"/>
          </a:xfrm>
        </p:spPr>
        <p:txBody>
          <a:bodyPr>
            <a:normAutofit/>
          </a:bodyPr>
          <a:lstStyle/>
          <a:p>
            <a:r>
              <a:rPr lang="pl-PL" dirty="0" smtClean="0"/>
              <a:t>Dlaczego polecam tą książkę?</a:t>
            </a:r>
            <a:endParaRPr lang="pl-PL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3305944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68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229600" cy="53285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400" b="1" dirty="0" smtClean="0"/>
              <a:t>Wyobrażacie sobie siebie w tych czasach ?!</a:t>
            </a:r>
          </a:p>
          <a:p>
            <a:pPr algn="l"/>
            <a:r>
              <a:rPr lang="pl-PL" sz="2400" b="1" dirty="0"/>
              <a:t>Czy zastanawialiście się kiedyś, jak by to było żyć w innych czasach niż współczesne? </a:t>
            </a:r>
            <a:endParaRPr lang="pl-PL" sz="2400" b="1" dirty="0" smtClean="0"/>
          </a:p>
          <a:p>
            <a:pPr algn="l"/>
            <a:r>
              <a:rPr lang="pl-PL" sz="2400" b="1" dirty="0" smtClean="0"/>
              <a:t>Jak </a:t>
            </a:r>
            <a:r>
              <a:rPr lang="pl-PL" sz="2400" b="1" dirty="0"/>
              <a:t>wyglądałby świat, jak zachowywaliby się ludzie? </a:t>
            </a:r>
            <a:endParaRPr lang="pl-PL" sz="2400" b="1" dirty="0" smtClean="0"/>
          </a:p>
          <a:p>
            <a:pPr algn="l"/>
            <a:r>
              <a:rPr lang="pl-PL" sz="2400" b="1" dirty="0" smtClean="0"/>
              <a:t>Kim </a:t>
            </a:r>
            <a:r>
              <a:rPr lang="pl-PL" sz="2400" b="1" dirty="0"/>
              <a:t>bylibyście w tej nowej rzeczywistości? </a:t>
            </a:r>
            <a:endParaRPr lang="pl-PL" sz="2400" b="1" dirty="0" smtClean="0"/>
          </a:p>
          <a:p>
            <a:pPr algn="l"/>
            <a:endParaRPr lang="pl-PL" sz="2400" b="1" dirty="0" smtClean="0"/>
          </a:p>
          <a:p>
            <a:pPr algn="l"/>
            <a:endParaRPr lang="pl-PL" sz="2400" b="1" dirty="0" smtClean="0"/>
          </a:p>
          <a:p>
            <a:pPr algn="l"/>
            <a:r>
              <a:rPr lang="pl-PL" sz="2400" b="1" dirty="0" smtClean="0"/>
              <a:t>                             </a:t>
            </a:r>
          </a:p>
          <a:p>
            <a:pPr algn="l"/>
            <a:endParaRPr lang="pl-PL" sz="2400" b="1" dirty="0"/>
          </a:p>
          <a:p>
            <a:pPr algn="l"/>
            <a:r>
              <a:rPr lang="pl-PL" sz="2400" b="1" dirty="0" smtClean="0"/>
              <a:t>                                  </a:t>
            </a:r>
          </a:p>
          <a:p>
            <a:pPr algn="l"/>
            <a:r>
              <a:rPr lang="pl-PL" sz="2400" b="1" dirty="0"/>
              <a:t> </a:t>
            </a:r>
            <a:r>
              <a:rPr lang="pl-PL" sz="2400" b="1" dirty="0" smtClean="0"/>
              <a:t>                                No </a:t>
            </a:r>
            <a:r>
              <a:rPr lang="pl-PL" sz="2400" b="1" dirty="0"/>
              <a:t>właśnie… </a:t>
            </a:r>
            <a:endParaRPr lang="pl-PL" sz="2400" b="1" dirty="0" smtClean="0"/>
          </a:p>
          <a:p>
            <a:pPr algn="l"/>
            <a:r>
              <a:rPr lang="pl-PL" sz="2400" b="1" dirty="0" smtClean="0"/>
              <a:t>Przeczytajcie tą książkę i może odpowiecie na te pytania !!!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114800" cy="701040"/>
          </a:xfrm>
        </p:spPr>
        <p:txBody>
          <a:bodyPr>
            <a:normAutofit/>
          </a:bodyPr>
          <a:lstStyle/>
          <a:p>
            <a:r>
              <a:rPr lang="pl-PL" dirty="0" smtClean="0"/>
              <a:t>Dlaczego polecam tą książkę?</a:t>
            </a:r>
            <a:endParaRPr lang="pl-PL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46334"/>
            <a:ext cx="3799834" cy="221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45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539552" y="3221197"/>
            <a:ext cx="7643192" cy="3459088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/>
              <a:t>Książkę Małgosia contra Małgosia napisała Ewa Nowacka</a:t>
            </a:r>
            <a:r>
              <a:rPr lang="pl-PL" sz="2400" dirty="0"/>
              <a:t> </a:t>
            </a:r>
            <a:endParaRPr lang="pl-PL" sz="2400" dirty="0" smtClean="0"/>
          </a:p>
          <a:p>
            <a:r>
              <a:rPr lang="pl-PL" sz="2400" dirty="0" smtClean="0"/>
              <a:t>ur</a:t>
            </a:r>
            <a:r>
              <a:rPr lang="pl-PL" sz="2400" dirty="0"/>
              <a:t>. 17 grudnia 1934 w </a:t>
            </a:r>
            <a:r>
              <a:rPr lang="pl-PL" sz="2400" dirty="0" smtClean="0"/>
              <a:t>Chorzowie </a:t>
            </a:r>
            <a:r>
              <a:rPr lang="pl-PL" sz="2400" dirty="0"/>
              <a:t>– polska powieściopisarka, krytyk, </a:t>
            </a:r>
            <a:r>
              <a:rPr lang="pl-PL" sz="2400" dirty="0" smtClean="0"/>
              <a:t>eseistka</a:t>
            </a:r>
            <a:r>
              <a:rPr lang="pl-PL" dirty="0" smtClean="0"/>
              <a:t>.</a:t>
            </a:r>
          </a:p>
          <a:p>
            <a:r>
              <a:rPr lang="pl-PL" sz="2400" dirty="0"/>
              <a:t>Z wykształcenia polonistka, absolwentka Uniwersytetu Warszawskiego, debiutowała w 1967 r. powieścią historyczną dla dorosłych "Rok trzech cezarów" osadzoną w realiach starożytnego Rzymu</a:t>
            </a:r>
            <a:r>
              <a:rPr lang="pl-PL" dirty="0"/>
              <a:t>. </a:t>
            </a:r>
            <a:endParaRPr lang="pl-PL" dirty="0" smtClean="0"/>
          </a:p>
          <a:p>
            <a:r>
              <a:rPr lang="pl-PL" sz="2400" dirty="0" smtClean="0"/>
              <a:t>Laureatka </a:t>
            </a:r>
            <a:r>
              <a:rPr lang="pl-PL" sz="2400" dirty="0"/>
              <a:t>licznych nagród krajowych i </a:t>
            </a:r>
            <a:r>
              <a:rPr lang="pl-PL" sz="2400" dirty="0" smtClean="0"/>
              <a:t>zagranicznych.</a:t>
            </a:r>
          </a:p>
          <a:p>
            <a:r>
              <a:rPr lang="pl-PL" sz="2400" dirty="0" smtClean="0"/>
              <a:t>Zmarła </a:t>
            </a:r>
            <a:r>
              <a:rPr lang="pl-PL" sz="2400" dirty="0"/>
              <a:t>29 marca 2011 </a:t>
            </a:r>
            <a:r>
              <a:rPr lang="pl-PL" sz="2400" dirty="0" smtClean="0"/>
              <a:t>roku.</a:t>
            </a: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114800" cy="701040"/>
          </a:xfrm>
        </p:spPr>
        <p:txBody>
          <a:bodyPr/>
          <a:lstStyle/>
          <a:p>
            <a:r>
              <a:rPr lang="pl-PL" dirty="0" smtClean="0"/>
              <a:t> i jeszcze  kilka Informacji </a:t>
            </a:r>
            <a:br>
              <a:rPr lang="pl-PL" dirty="0" smtClean="0"/>
            </a:br>
            <a:r>
              <a:rPr lang="pl-PL" dirty="0" smtClean="0"/>
              <a:t>o autorce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2928789" cy="203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78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uwagę!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480053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82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621</TotalTime>
  <Words>542</Words>
  <Application>Microsoft Office PowerPoint</Application>
  <PresentationFormat>Pokaz na ekranie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BlackTie</vt:lpstr>
      <vt:lpstr>Małgosia contra Małgosia </vt:lpstr>
      <vt:lpstr>Krótki opis</vt:lpstr>
      <vt:lpstr>Krótki opis   c.d.</vt:lpstr>
      <vt:lpstr>Czego możemy się nauczyć z tej historii ?</vt:lpstr>
      <vt:lpstr>Dlaczego polecam tą książkę?</vt:lpstr>
      <vt:lpstr>Dlaczego polecam tą książkę?</vt:lpstr>
      <vt:lpstr> i jeszcze  kilka Informacji  o autorce </vt:lpstr>
      <vt:lpstr>Dziękuję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Małgosia contra Małgosia</dc:title>
  <dc:creator>Marta</dc:creator>
  <cp:lastModifiedBy> </cp:lastModifiedBy>
  <cp:revision>29</cp:revision>
  <dcterms:created xsi:type="dcterms:W3CDTF">2013-06-05T15:21:36Z</dcterms:created>
  <dcterms:modified xsi:type="dcterms:W3CDTF">2013-06-10T06:45:53Z</dcterms:modified>
</cp:coreProperties>
</file>