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EA0E3"/>
    <a:srgbClr val="FF66CC"/>
    <a:srgbClr val="4F2E01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8FA9-A18F-467E-AB94-30308C4D1CD9}" type="datetimeFigureOut">
              <a:rPr lang="pl-PL" smtClean="0"/>
              <a:t>2013-04-03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7F9B-2678-43E7-9C05-35F0DC92E08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8FA9-A18F-467E-AB94-30308C4D1CD9}" type="datetimeFigureOut">
              <a:rPr lang="pl-PL" smtClean="0"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7F9B-2678-43E7-9C05-35F0DC92E0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8FA9-A18F-467E-AB94-30308C4D1CD9}" type="datetimeFigureOut">
              <a:rPr lang="pl-PL" smtClean="0"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7F9B-2678-43E7-9C05-35F0DC92E0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8FA9-A18F-467E-AB94-30308C4D1CD9}" type="datetimeFigureOut">
              <a:rPr lang="pl-PL" smtClean="0"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7F9B-2678-43E7-9C05-35F0DC92E0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8FA9-A18F-467E-AB94-30308C4D1CD9}" type="datetimeFigureOut">
              <a:rPr lang="pl-PL" smtClean="0"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7F9B-2678-43E7-9C05-35F0DC92E08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8FA9-A18F-467E-AB94-30308C4D1CD9}" type="datetimeFigureOut">
              <a:rPr lang="pl-PL" smtClean="0"/>
              <a:t>2013-04-03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7F9B-2678-43E7-9C05-35F0DC92E0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8FA9-A18F-467E-AB94-30308C4D1CD9}" type="datetimeFigureOut">
              <a:rPr lang="pl-PL" smtClean="0"/>
              <a:t>2013-04-03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7F9B-2678-43E7-9C05-35F0DC92E0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8FA9-A18F-467E-AB94-30308C4D1CD9}" type="datetimeFigureOut">
              <a:rPr lang="pl-PL" smtClean="0"/>
              <a:t>2013-04-03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7F9B-2678-43E7-9C05-35F0DC92E0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8FA9-A18F-467E-AB94-30308C4D1CD9}" type="datetimeFigureOut">
              <a:rPr lang="pl-PL" smtClean="0"/>
              <a:t>2013-04-03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7F9B-2678-43E7-9C05-35F0DC92E0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8FA9-A18F-467E-AB94-30308C4D1CD9}" type="datetimeFigureOut">
              <a:rPr lang="pl-PL" smtClean="0"/>
              <a:t>2013-04-03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7F9B-2678-43E7-9C05-35F0DC92E0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8FA9-A18F-467E-AB94-30308C4D1CD9}" type="datetimeFigureOut">
              <a:rPr lang="pl-PL" smtClean="0"/>
              <a:t>2013-04-03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097F9B-2678-43E7-9C05-35F0DC92E08D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B88FA9-A18F-467E-AB94-30308C4D1CD9}" type="datetimeFigureOut">
              <a:rPr lang="pl-PL" smtClean="0"/>
              <a:t>2013-04-03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097F9B-2678-43E7-9C05-35F0DC92E08D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Minera</a:t>
            </a:r>
            <a:r>
              <a:rPr lang="pl-PL" b="0" dirty="0" smtClean="0">
                <a:solidFill>
                  <a:schemeClr val="accent3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ł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y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770" name="AutoShape 2" descr="data:image/jpeg;base64,/9j/4AAQSkZJRgABAQAAAQABAAD/2wCEAAkGBhQSERQUExQWFRUVFxcYGBgYGRwaHxwcGBwdGh8gGh8dHSYiGhojHh0YHy8gIycpLCwsGyAxNTAqNSYrLCoBCQoKDgwOGg8PGiwkHCQsKSwsLCksLCksLCwpLCksLCksLCwsLCksKSksLCwsLCwsLCksKSwsLCksLCwsLCwpLP/AABEIAMsA+AMBIgACEQEDEQH/xAAcAAEAAgMBAQEAAAAAAAAAAAAABAUDBgcCAQj/xAA+EAACAQMDAgQDBAkDBAIDAAABAhEAAyEEEjEFQSJRYXEGE4EykaGxFCNCUmLB0fDxBxXhM3KCklOyY6LS/8QAGAEBAQEBAQAAAAAAAAAAAAAAAAECAwT/xAAgEQEBAQACAgIDAQAAAAAAAAAAARECIRIxA0ETUWEy/9oADAMBAAIRAxEAPwDhtKUoFKUoFKUoFKUoFKUoFKUoFKUoFKUoFKUoFKUoFKUoFKUoFKUoFKUoFKUoFKUoFKUoFKUoFKUoFKUoFKUoFKUoFKUoFKzaXRvcMIpYgTipJ6FqP/huH2Un8qmiBSvToQSCCCOQcGrz4K+G/wBO1aWSWVIZnZeQqjtPEmFn171RQ0rt2u/0Y0bGUa9bxwGDD/8AZZ/Gtd61/ou1q2z2tRvjO1rZH3FS35VNi45nSr6/8FaheyH2YfziqfV6N7TFLilWHIP95HrSWVGGlKVQpSlApSlApSlApSlApSlApSlApSrDofTfnXQp+yPE3sP6mBS9CD8sxMGPOMffXmuudB6iLDBNoNpvCyQCI9jirm78IdL1RkJbDZ/6bFPvUED8K5znK1eOOFUro3xD/pYlt/1V5lB4V1n7mET7RI9a57qLDIxVgQVJBB9K3OUqYx0pWxdG+D2u7jcb5e0SUjxETBwfs/X7qW4jXam6Po1679hDHmcD7zW+aPoViyPDbBb95vEfxwPpWdrnep5Kq/hzoyWFb5sszxlDG0DykZMn8KllzbeByIYHvBgg1mLzzXzVINoYjKY/8TkfcZ/9q5cv2setSnzmLuA7MSWZgGknJ5q/+FOr6LRB1cfKuORLJa3AgcCVYEQScRVPoVDZHcf351S9TP6118jn7hWLbPTUdYX4z0ZHh1NsnyYXEJ/9kj8a9a34htJYN0XLbjI8FxWznsDMYOYrk+k6QbhHkP8ANZusdMNoIw4krjygn61PO7i+MT9DrDfuvuMgeJiMQOWH8pqp6t0z9IJ3SOSDztkz9R6VZaAfLsjjfe8bcYX9kffLEf8Ab5V6czVn7Rqev+BNQg32gL9uJ3JyPQqcgj0mteuWiphgQR2Ij867f8JdOc7rjEC0QQQe/lgjj1rav0RCsQrL5EAiPY10nyVPF+Y6V1n/AFK+ALfyW1WnUIyZuIogMs5YAYDDkxyJ7jPJq6y6zZhSlKqFKUoFKUoFKUoFSdF065ebbbRnOOBMTgT5fWo1dW+FbDWdIq2jO9Vd1geImGEE9x4QPas8uXjFk1E+G/8AR13h9W+xYkJbILH3aCF+k/Stn13wZptLaI09oK7iCzMzNAg9zAnHYV90vxQ6IY2Ek+FYaQTzPkPT3g1h1PXGuHc4AhREAwPWuHna3mNR1GuCXAtxCwPI45mPfP5V5tdLuB2CdjjJiByZ8gcepq6ZLV1iGhTOOSP/AOl+kipy6B0DMWdlIwQ42mP44I9gQDXOz7XWHo+ve2y/pD/MTgqcgHzEzWL4h0FvqAX5dv5aiSHxJhgp5wBBJ/8AGvF/UByAqGQQMmfvwJ5wKuundG+W6tc3NdX7NpMR2Afsg/h5PECa1uDUOm/CNiywc3FuOsQrMAAfMxkxgxIqc21bm+3IAh9pMh1yHAPPmRMSPapXxP079HvMpGyYO0mI3DdHtVd8wLbMbZI8JBYH8MH/AI+lW23tEq+IYicDg+YOQfqIr5cFNOC9oEfatHYwH7pkofpkekCvem05Jg4GJPMCRzW5djOC2hXq7b8JByDg+xx/zXy20VLXSbrD3OAhVecktJEewH5U8oYqemaZjgMDB8/L3EfjUDX2pu3GiRuOc+cVKvWjZuF1DbTzET6eVeSpY/L2EPzgk85z2jNc7Wk7odyBnjg1m64ouG2q58Rn7oqNY6Hq7Zb9SfoQf51mTRXgw3qU7AtgduKx49tb0qdPpHUwePft/Sp9shVLNmRCj+f8v8VsV20iWyzCQFxP7xxGPMyR6VqSMWclvsjmPwC+p/DJ7VrGX23fZf1jMWgEIrSQD5wcQO3r7VI0nxBeRYF11nPMifUeVQ71wkzgeg7DsPpWHntXXJjOrfqHxZrBYuLd2tbe3cWSoggqQYI5rl1dD0+p8LW3UNbcQVImJ8u4MxVR1j4EdF32D8xedp+0Pb978D71rhc6pe2p0r6VjntXyurJSlKBSlKBSlKBXXvhwt+j2hGWtIT7befTEHHY1yGup9G1e6xp3U8WwPbb4W/I/fXP5PTXFK1t4ZUARvaPYRknucnNVXUtWQEWYB5j3z/SpOrYAcGMz9/+KodfqWmZBLduPurhG2LW9SaQQzSBkn07DyHIqT034kvqC6ttABEiRPvmCMjkdxVRctF2CryT/f0Ar11IwPlrwOf5fXv9fStfxHSPg/SXtXaDWALSifm6ljAGZIUwAmCJ2+I9yBipWq+PdH00Na0SHUagiDqGiAePCPL0H1Jrm2hXUDTsiOy22MlZIBPGRMfzqx0PTVsCT4rpwe+z0Hme01Mw1L1Gruai+xuOJglmuyoLEZ7EzJgADgdhWNwJMNiRgyx+pgfgKxTNerZg048cLV/d6aLFlbwQO5A2A4Ug8N5vmYXAxmeKx6PqRZLpYAMceEYMzMeXnV51i4BptBIkGwJ+jHmcRWvnVIFbYZBI9cx/msa1jGoq5dduktL++73D9IQf/VvvrXX6hHK/yprPiUNtA5RFQKAe2Sc+ZJNXZUZepXPDULpvVbliQpO0zuXsQcVGtdSNxgB6VkTXi1d/WAlQYJA+n3UHQNJ1TeFGx5I53CDgTEeI8+QE96k6ro7MFLFQk5UA8mMMSTIMAf5rV73xdbtGVy6EqYjHpOanaP40/SrXywArs+z6HyHJY8f3FLudkxYfFqWhY8bfrCRtjIBPn5Dma03qtxRFu2ZCSWYcM3cj0HA+vnXzqVlg32vmTkZk/Wq/5D7iNp84jt/SnC99l/j6rzWQNwBz6ViZCDxTT3gXOR4In1J8vMD+dddYWfTtMIVm/abavl/eI+tbCmoHzFtvCyDBOOMn2+taz066527ckrtWRu78oOxwRPvWxaFFtsGebuZY7QxLRErGWj7Pl90nna2ga/oW5nCqrg7ZhVyTnxg5HcgmeKpOtfBlgAvuNsoAGVVncxIjaO0DJPHHfnZr/XzuuuALYgAbbizHiWWEE7pEwpESOZzHvoyrL7jvtBlZUEAn7QImc4E/kDScrO4Y5j1XpwtFdrFlaeRtII5HJntn1qBXdOhdX0gSP1YYDxMRnMSGkZE48Mj2qp+Keg6XVKU01lFugMxe2FVRExugZ3RER612nyMXi5DSlK6slKUoM+i0T3nCWxuY8DA/Ouut09bNhLajAAgjuAJP1kGfaua/B10LrLZP8Ud8lTyO/et717u5JQkzkgtxIk4j8f61x+St8Ue+9xgRaRmIUliB9kLySewjvVTr9FtRbjNlycHJjz/v0qdf0zFD9pd3J4kR38/y5rBo+iPeiJ2+f8PeCcTzA7muOtIWjZVVnxPA9v6k/gPWvHS9Abtzc2RySK2NOgW3YxbICj7JBmZAE+ZMk1c6DoyWSytA8OJI7ny9NsR61UV7ABIVRxjHpVRrki4//cfzNbV1W2tpYWfszLDGePqc1rPUzF24P4m/+xq/YjrRTXxTX2tI2j4vSen9OP8A+Nh9zGvXwt0iF8SA7hmRMTXj4y1TW+ldOdMMBcAPl4zketUGn6tqbBDo52XV4OQDHOeCD+dcm198R9L0aKS0rd7Khye2QZFa9q/hS4dPbvJZvKpJ3OwlWziCACPrz2rZ/wDTf4R/Tb5u6iWtpDEE/aM4B8hyfofOu36i4lu3wAqiAsYjgAD8IrU4+U30zbj86dJ+HCxO2WPEgHtnHmPu96j/ABF0fxNn7Q3cg/iJE+xq8195Xu6k27iw7sdqECAPDkDABIJiOCD3qCvU9iAtaF7YSrBtwWCMHwwQRxyfauc1vpqp02y9cXlS79sQCY9u1TughhrNOwEAXrU+xcD6VO1XVNHcVh+j3rV6CQRdDpPOZUH86sfh7ptoIHNxwwZC2ARCkMCPQnynFdOV6ZkbD0TTBNHqD8tXKi5ggfskifoJ+6tVtKh7XAPQqf5VuehO23rFgwDqh6d/61pFrq7WCHtpabEH5iB+84B7z71jVxM6tpRbW0sZ2biY7scD1gAffVbf01v5aBlBkliYEgHGDHoTUzW/6ldQKwt5VHktq0IH/pWHpmp/SFNy+7vcctHhUhnzG4kgDJA4xJNal6TGLqPS3tktZLKqghSRGODxz3H3irO11fdbtsqyxEEDsYgj2qxGpumy1ovNtMupRQYENBaNwBM947VE6eqBmPyl+W0hVPmQo3DbwBMwYHnU0xF/2/fLsflg/bJOeOPMz+76VCfUDJViAOCZBjtJGBPvUrV/rOJO3CDsR3IJjmBzXu3o7du073GIcQAiwef3ucmOO3eeK0KJrJzcZpUMST554963bTaoWNEzDabhtuwH7zBSQB5wBEenrWp2uoMtwOI8PA7R5eoqX8VfrLB1VsGEgECMFgFz5KDHAzPrNWTtHMqUpXqcylKUEjp+r+VdS4ADtIMHvXVOm/ECX0Hy4gYLFfECfPjJgfSuR1tHwFqCLrp++s/UH+hNc/k47Na41ux37tpuAzgeETAPGRuHl51ndSrrtAk/ZAXdLL35wIk/SsXi3diSBubaDMD35qRoTavlmuG4Nm3KtzvaM4ME5+4+VeWuienRr95Fa7dcKdzEKBtHMc+gBk+da/rwbEJcyrsFD9lGf2cxM8jyroqaa09kvav7ARG25DKPSV48ogVoPxZpmW/btP8ALx+slGEN+73jn61YlYL1y5uRBLKxIYE5Cc4JMwMY9Kr9ewa6xBkFmIjMgscirKzqFDFycL4JEGC2ZM+351rvU7LrBVyqksAo4x7eZn7q3ESGtlece5A/OKBgIyueMz/j6mqa3YiGbPkMyfXPA9fu8xsg0KsFcvLXAsyNs9oBPlGJGaXlYYi9S6tdv2rdlmHy7UhF4gkyT6ye01ZWmRNJ+sEiSBHM447eX3U09lLeSoZlPiSOPKe+T5V71tx7sqxx+6MAe3lGaxmqlfDnXL2lH6typmWGYPuCYJHExVx8RfH1y5YNoXYJMg7YYyD4SQYJH4kA1rHVNXsTcxiSeAJZiRPGIjPl271FHxFZvjZqEFv926gkgkn/AKi91OPsxEYBk1qQUdpSrblbgzPr6g1Mu9ULWn3SHLKdwML6+ECATzNXfw7pdMdWlrUFXtPKh0Y4mQplc7J/eiMdhFbN1jpmn0lu5orSi7vcO7vHg8paOQCeMeLOTFLYND+HdC+pu/LQK7HiWwR3n0xz5VYfIuacj5TAEgg+QnHf171O0C3NOzC3AkMNynbg8zjODHaslm8vzAly0QjMQz5wWXtBjH2vX1pRAs33RYQFXCurESwbeCsMOBz9qT6ZrBb6TeiWiB2zPH4duatdjoHtjazBhEsBuEz4ZI3TgxPE4rpHwj8I71F7UrG6GFqCB/5Dynt3x2wc8eP0WuJ9S0JCB4xJ4yfPIHHvUj4atltpJCWw+WaYzAJMAtHsDXdPiH4Mt3St21bUMmflgbQ4GY4xJA9x+PKOn6M/OvG7CBZ3hhgEmTI8onA9u9XM6PaPZtuHUi7hTsCqCcAz3EHcc5kkzIArO2tTc+zJYjeYPh3CfDHaZ/piaq9X1G2rgqlwI7kyHzjuoP2eTgzg84rMPibTKzGL+44yLcGMfskR9BRVp08DJtoNzTAmABP2CTE47ju2ar+qo10t8sgBQXZTOIBLbjH2vfzUdqx2lvsp2W2NsNvd4JEH8FEke5Az2rPo9twkeEEZUtgAznd/CRgjvNEUSrI3GQo5Mfh/3dorZrWpRNPqLDLAbTuQT+98ssQT5kQR7Gqq89xdQlxv1iNy3CwTtIAjmQO3liBWtde+Jna5eRPCrFkOewMY7CQI78104y2pa1ulKV6HMpSlAreP9NNJbm/cuAkgLbTIHieTnPGP7mtHrd/9PtUot3UO4EsIZTByCB34xmsfJ/lrj7dF65pDpmsKmEv6c3PsW904Yru29pbPbHlVBY6j8vUMi+Ekk7jkQy9x6Zggg8+ZB89TtXLLpuZnK2wVwQFVtwP2uSe59aw9VuLauzt3zbSW4KFkDeHtiYz7+VeSTHSn6EwulUuMl5iWO1gN21SxEDBnsO9V3R+sutx4w7o6eLKkNIII884IiKzaiwVZLllSoQIQ3eRkMfc/SoPVNIly5cu/NS1BHgUlmk5O0AYAMiWI4q5EZ/hlJuFWPhMzMxjOYM8zUq9p3tEqQHRwQJOc/hAwZ868fD+qRFZlBPAn65j86iDrM2woGdz5OZ4PlitRC508FoUHccHv9BH9mp1/U3rQVWG5dgYCMATERHpOPeq7SatrbbjD4b9raROJHqOYqV1P4g33mFtTtKoikx9kCJIyJJJ4OJp99KyfpvzLrBgu8STGJKLgeWAD6mvelvSwB/uarrigHHl6TI/nXtdWyme0H6Y/OrKiT17p5vKhWcTt8tuZJ9cCPPPlWsXNEwbYRn/ifyrbrPVWubLVoSX3AgtBWAdkNwIknivv+0guti6yu6ERA5DZOIliTwOcz3rM5WLio6Xovlst1iYBWFHJHt39qtdX8Qo6MoJBkDxA8ZkDyzFNf0y4CYP6iYGMeUTzgdq821sfMQO6kBcx3b6gGOPu9abpiw6P0wm0119+0jaGgwN2NsxEz9aj6tgXW20pbFkIhBzIX9ry3OSfSa6V8QfEegTpx0wuDNoC2igsQVhlmB4cgTPvXKtTcyAJO8ArBkiex8vKP61MFr8M62zpr9u5dtm9saH3ncZ81n909q7xoNQlxBdQ7lcSD6f1riQt20sh2TxAQFC+eCc9+TNRF+K9VowFs3glu7O5CN2xuOcwTjIrXG+Ke3Tfjn/UBdIvy7R3XyMgZ2Y7+vp/Z5HpPiAsxN/cxdmLOZMlhAJHpn7/AKVitwTve5uY8tk5P/PesuiALMbqn5QMBiP2iYH3gH8KW6vp66mySF8LD7RIbwxwIxI84weKrNToLTYVNrRzuJ4xxnmpen6Z8wmTdlQe6gEA42g949e3aofT7FtLu35jxMk3FCxkEiNxmrMxO9bj07UvZ0xB8AuJBBWZ7R/CZHvVfqtAwtCEEgAMIzGAZPcx2rZ9PqkVdwAdAIxBn09zxFVKaoMsEKjIMpPqcr/DMj0/PLTF0jTG/bnwhJECOGAAJ75EAcdq4/1RVF+6EJKh32k9xJg10jrHxgmksPaQzeIhQI8JaSWaBAiZC88T51y2vR8cyOfKlKUroyUpSgVtXwRZYi6RjKCf/atVrevhC/u0uxIDK5B9j4tx9f2foKxz9LPa9bVgWnNwZ8AK7CWIDHIMjIk+lQl1C3CS32JXhDG1RGZ8WIzHrnFZx1QqJDEtEMRABgyJA9a9aXW7SrzDmdzFQdoPvk4/45ry2OunWetglUiQAsx6cDGOc47x5VSWemrcvbV4bMCfLvXvqcnxqsKTtxxPP38H61tfw3prFu3tF1RcaJJKRmPM8/UVMw9sGh6JbFp1NwKQsIBwW984Hcc1T/CvTEYtuUtIjHr/AHzW463pjON7NC5HzEJmJ4eJkcjvMitc6J1EWPnH0Kg+8+nNWWpYzan4RSD8tjK+Ykfh7jNVGk6X4xLcMQYBwB3njnt6Vcf7rCsPs7xOCTn96T5zHaqk9RPhwDPrMRwB3FaRJ6lYX5hxAOfXPrVddBB8xEGADHqZBnitz6PoLeov2rTQVchTGCPCSfqJwe9VnxH0NtLeeyBviIIXJBG4GO3r5QaK1hbG4kwq4ngSf6GrXTaLZcJZtt0CPFMgj6YPbNetLpGiQQAe/wDnNWNroqwm6YcklmhQJ42nvzxnioPTlyBZV2aztkoSOSQxjuSSsTjn3q1/2nQLZFx2b5m3cV2MPF5L4YIn149q117xtkwx8AjPoxIiM/5qZoOrvdubXFpJB8RlR6DJOTWc/S6qNXYDuGc7eCTE48hVpq9GGtKbBgdzAViQcmR+zlfSomsH64g4BUTjA9yDgTGc5irfoOmuHS3to3zuRUABbgbiP4QD589sitaipXq13YoS4YXxKIDZk8T+zzE4jkV4udU3sov/AGIhZAC2ye4HAUnP95x6gXFZQ6sGClSGEGJ9uM/jWW/oWvIF2eEkbseR5zxmkEbT6pLhe2YQBiQxGCO8DknyX2q20N5itkXxCkrdUMAJUSBmYkmA2cRnis1np2mRVNxfEThFkgQBEkHwv9OPWh6MJJLt8s5QRMFgWiSRHOT3moJPxF0MbTf8JQSHUAjacQJkk54YESCOxqh0/TFvIHhyQ20iT5Y2iGJwe+M1O+YflbXuBoCgAHEAnkY3QJUcn8KxabUJaXwj7L7WjPKyO44II/rUWq+51NgqhItiIYKcmDgnv5fjUB2YS6sQ+1oIPODz51N1rKzEqpI5cgcACcTE98TUPVaxV0b31WD8z5Sb8mSJJgYHfz4rpxms1o7uSSSZJySa80pXqcylKUClKUCtp+D9faRXRjDsZk8EAcT9WkVq1KlmzFlx0/T6j5hgEMq4wcY4yBBHkO9Zzc8QYgcgwogTOD68E/hArmOi1jWnDAnBEiefety/SzqLYa22RMYEj0iec/ca4cuGNy6k9a1IVVUKMMzGSTgxzIxwMZ9+ah+Jl+YqNtjxMBif5z6VAu3HMi4Txifft5ZnjzrZegdZtgW0c4t5AgZI4IOJ9j+NZ9Kq1uMAfC6kAn7JGBkmYxAzVZd1ztnIEceflPrWyfE/WzdBVVwo3XD68Ko9BgnzrVdK7MeMExxWp2lbKxdl2qACDEn74rPo9Fu8RIWSEhpMnzwICzgD616tagp4oWG/iIP3RzWLVasx4RtMgw24ce35Z4kVz1WwdLurp9TaYOG+W6sxHGCJC+eJrrfVLgW/aLhTbYFS3uVgegkj/wBq4SFdoIAMAE8RHpFbz8O6m7rrdwXdXdBtgG2AVUA5GfDJyOferpjx8d9E/RbzG0hW3eUbcFlDTke+N0T/AErVtzQq3FLRxggkMOYEAxAyc/jW0dc+Hn2Ehrj3MgtcdmLLC/ZkkA5ORxwc1r6kuott4GGIbJgeKVkZAzyalvaqvX2iLg2tLRJORE+/Hlk1h01vEmc4AQCAfIk8dz35rNd05kmWZP3jHv28pE+X0qWNSLR3iSkEL4e3Hc1Bk/2a9sLuLmyD8x8AbFiFBxJxJEcR3qwXT7Qu1Xt2/wBkN9hjjzM+IAQDAJjNVt7qV75Pyd027hmBu2sJ3CCY7iPepeo6y10NuMoyDB8PGAYBzBnGY+k1MVE6sxIDEljIgcgAz4STmSNpEcTzUUdba0Rs3ePw/LgECe8kSDE8Z9aw3NcACFltxIBOIz90kedfNLeFx4YeFVPkCT6mRx98D0rWMpd26Cz7pB7Ygc8n6dhNfNHce9cVN27nkwAG8/rGPTFRX1Cs8nCHjwgTtEY8z/mvB6k6f9OFBBDHvzPIoNhOgUMhS6ofxA7lk7p7eZOMcx71SXum3bT3LTJJJExxIny55NUl/UkP9qSIYGfx+tSusf6gwiixm4R4nPC+i+Z9eBPftrjxtqWovUOoNaXd4k8gJG6cck5GDWt9U6y98jdAVYhFwBACz6sYyf8AFYdZr2uHxHA4HlUau/HjjFpSlK2hSlKBSlKBSlKBUnQ9Qa00r3EEedRqUGw9O1vz22tAOTn0yYPY1sV3p63LlqzY2byrM25wATmACccCYrn1u4VIIMEZBqV/udwtLGSeSQK5Xht6albDftsyhVAAmcd/7zUazpNrAiZPY+fnWLS9Qugk22OAQY8jg17GrY5POPwrGVpsdpEfGyTHcQPOP8GvqIqztSPQ8GPbio/S+ohmVGMGPpHpjH4c/SrW4g4ndkx2BPkSOPrWFVx073GwVURmBj2jn+8GpGh0zKWupcYfKIghoaWkYE+U/Ssum04aPDAnPP1EziszdOZTtUnhiCxnkjjtj3zjyqWwxY6fXajUWyb192TbA8WYxj79ueT51Gu2zcREYlgHxOYESfX2rHY220CwxZctwIhTMCcxz9BWJdRENuiM8TP980V90XUWsNtQAgyCjZUqR39M161XUEVPlkKWP12cyFB95zNfb9+ybW9yQ6CRg7WH7pxnIPi4g1r+q+ILbXcJgeHwnHpEeVM1NW7astsDHcdp5GFGIgjnAiOBNY9VqLTBRsYck+IkSchYPABxuyc81WfpIJx9mN249s7cCoOqvAlSYwKs4mrhBuc/ZM8z3J9sDzk15ZkTdKqcyAD9549/SqcdW2ghTHbBOR5VhudUc/swD9frWvFNXW/eQJkQducLngCpy6BjAChgfOfPyFa90nqwF1A/2ZEn6jPvXUR1XToiMfC3bnPmFjn6VL0ND1nTFVxcK7ZORBxHIya0fWWdlx1/dZh9xiug/FHx9pru5Ldty3/yGAJHkpknuJMVz3Vag3HZzyxnFdfjl+2eTFSlK6slKUoFKUoFKUoFKUoFKUoFKUoJml6kU4A4g8ZH1HPrzUnT9QWc8QcHiexqqpUvGVdbj03XIgcsM4juO4+vastrrVkETcUkzMhgO+Ca0wXTESY8prxXP8cXydF6fcKggupDZBGRk84nyr2da9t8sCjMCRO4D2niuf6XXPbMoxH5fdXq71K4zly53ERjy8vas/h7a824de+L7e7ao3MJE8jP8/TNVPUesXLsDnaqjAzA44+6a1urLp3WjZBARTIiTMxW/wAck6Z8tShoX2y+5R5E+k/Sf61m6Ro7V27td9n8Mgbj5DH4fdVT1Dqj3iN3A4A4/wCTUOr4prdOsfDwQTbBLdl5n1Ht64qjbp922rMyMojJKn8zVV80+Z++sp6jdKlDcfaeV3GD7iYp4rrNprJuGF5P9aub2j2JJkkEA+ZHpPeKqOkdSFppIme/ce39Ky67q+4yDPliIFSy6a9651tnB3Yx2if6VA1fUGubd0eHiKjsxJk18rckia+k18pSqh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772" name="AutoShape 4" descr="data:image/jpeg;base64,/9j/4AAQSkZJRgABAQAAAQABAAD/2wCEAAkGBhQSERQUExQWFRUVFxcYGBgYGRwaHxwcGBwdGh8gGh8dHSYiGhojHh0YHy8gIycpLCwsGyAxNTAqNSYrLCoBCQoKDgwOGg8PGiwkHCQsKSwsLCksLCksLCwpLCksLCksLCwsLCksKSksLCwsLCwsLCksKSwsLCksLCwsLCwpLP/AABEIAMsA+AMBIgACEQEDEQH/xAAcAAEAAgMBAQEAAAAAAAAAAAAABAUDBgcCAQj/xAA+EAACAQMDAgQDBAkDBAIDAAABAhEAAyEEEjEFQSJRYXEGE4EykaGxFCNCUmLB0fDxBxXhM3KCklOyY6LS/8QAGAEBAQEBAQAAAAAAAAAAAAAAAAECAwT/xAAgEQEBAQACAgIDAQAAAAAAAAAAARECIRIxA0ETUWEy/9oADAMBAAIRAxEAPwDhtKUoFKUoFKUoFKUoFKUoFKUoFKUoFKUoFKUoFKUoFKUoFKUoFKUoFKUoFKUoFKUoFKUoFKUoFKUoFKUoFKUoFKUoFKUoFKzaXRvcMIpYgTipJ6FqP/huH2Un8qmiBSvToQSCCCOQcGrz4K+G/wBO1aWSWVIZnZeQqjtPEmFn171RQ0rt2u/0Y0bGUa9bxwGDD/8AZZ/Gtd61/ou1q2z2tRvjO1rZH3FS35VNi45nSr6/8FaheyH2YfziqfV6N7TFLilWHIP95HrSWVGGlKVQpSlApSlApSlApSlApSlApSlApSrDofTfnXQp+yPE3sP6mBS9CD8sxMGPOMffXmuudB6iLDBNoNpvCyQCI9jirm78IdL1RkJbDZ/6bFPvUED8K5znK1eOOFUro3xD/pYlt/1V5lB4V1n7mET7RI9a57qLDIxVgQVJBB9K3OUqYx0pWxdG+D2u7jcb5e0SUjxETBwfs/X7qW4jXam6Po1679hDHmcD7zW+aPoViyPDbBb95vEfxwPpWdrnep5Kq/hzoyWFb5sszxlDG0DykZMn8KllzbeByIYHvBgg1mLzzXzVINoYjKY/8TkfcZ/9q5cv2setSnzmLuA7MSWZgGknJ5q/+FOr6LRB1cfKuORLJa3AgcCVYEQScRVPoVDZHcf351S9TP6118jn7hWLbPTUdYX4z0ZHh1NsnyYXEJ/9kj8a9a34htJYN0XLbjI8FxWznsDMYOYrk+k6QbhHkP8ANZusdMNoIw4krjygn61PO7i+MT9DrDfuvuMgeJiMQOWH8pqp6t0z9IJ3SOSDztkz9R6VZaAfLsjjfe8bcYX9kffLEf8Ab5V6czVn7Rqev+BNQg32gL9uJ3JyPQqcgj0mteuWiphgQR2Ij867f8JdOc7rjEC0QQQe/lgjj1rav0RCsQrL5EAiPY10nyVPF+Y6V1n/AFK+ALfyW1WnUIyZuIogMs5YAYDDkxyJ7jPJq6y6zZhSlKqFKUoFKUoFKUoFSdF065ebbbRnOOBMTgT5fWo1dW+FbDWdIq2jO9Vd1geImGEE9x4QPas8uXjFk1E+G/8AR13h9W+xYkJbILH3aCF+k/Stn13wZptLaI09oK7iCzMzNAg9zAnHYV90vxQ6IY2Ek+FYaQTzPkPT3g1h1PXGuHc4AhREAwPWuHna3mNR1GuCXAtxCwPI45mPfP5V5tdLuB2CdjjJiByZ8gcepq6ZLV1iGhTOOSP/AOl+kipy6B0DMWdlIwQ42mP44I9gQDXOz7XWHo+ve2y/pD/MTgqcgHzEzWL4h0FvqAX5dv5aiSHxJhgp5wBBJ/8AGvF/UByAqGQQMmfvwJ5wKuundG+W6tc3NdX7NpMR2Afsg/h5PECa1uDUOm/CNiywc3FuOsQrMAAfMxkxgxIqc21bm+3IAh9pMh1yHAPPmRMSPapXxP079HvMpGyYO0mI3DdHtVd8wLbMbZI8JBYH8MH/AI+lW23tEq+IYicDg+YOQfqIr5cFNOC9oEfatHYwH7pkofpkekCvem05Jg4GJPMCRzW5djOC2hXq7b8JByDg+xx/zXy20VLXSbrD3OAhVecktJEewH5U8oYqemaZjgMDB8/L3EfjUDX2pu3GiRuOc+cVKvWjZuF1DbTzET6eVeSpY/L2EPzgk85z2jNc7Wk7odyBnjg1m64ouG2q58Rn7oqNY6Hq7Zb9SfoQf51mTRXgw3qU7AtgduKx49tb0qdPpHUwePft/Sp9shVLNmRCj+f8v8VsV20iWyzCQFxP7xxGPMyR6VqSMWclvsjmPwC+p/DJ7VrGX23fZf1jMWgEIrSQD5wcQO3r7VI0nxBeRYF11nPMifUeVQ71wkzgeg7DsPpWHntXXJjOrfqHxZrBYuLd2tbe3cWSoggqQYI5rl1dD0+p8LW3UNbcQVImJ8u4MxVR1j4EdF32D8xedp+0Pb978D71rhc6pe2p0r6VjntXyurJSlKBSlKBSlKBXXvhwt+j2hGWtIT7befTEHHY1yGup9G1e6xp3U8WwPbb4W/I/fXP5PTXFK1t4ZUARvaPYRknucnNVXUtWQEWYB5j3z/SpOrYAcGMz9/+KodfqWmZBLduPurhG2LW9SaQQzSBkn07DyHIqT034kvqC6ttABEiRPvmCMjkdxVRctF2CryT/f0Ar11IwPlrwOf5fXv9fStfxHSPg/SXtXaDWALSifm6ljAGZIUwAmCJ2+I9yBipWq+PdH00Na0SHUagiDqGiAePCPL0H1Jrm2hXUDTsiOy22MlZIBPGRMfzqx0PTVsCT4rpwe+z0Hme01Mw1L1Gruai+xuOJglmuyoLEZ7EzJgADgdhWNwJMNiRgyx+pgfgKxTNerZg048cLV/d6aLFlbwQO5A2A4Ug8N5vmYXAxmeKx6PqRZLpYAMceEYMzMeXnV51i4BptBIkGwJ+jHmcRWvnVIFbYZBI9cx/msa1jGoq5dduktL++73D9IQf/VvvrXX6hHK/yprPiUNtA5RFQKAe2Sc+ZJNXZUZepXPDULpvVbliQpO0zuXsQcVGtdSNxgB6VkTXi1d/WAlQYJA+n3UHQNJ1TeFGx5I53CDgTEeI8+QE96k6ro7MFLFQk5UA8mMMSTIMAf5rV73xdbtGVy6EqYjHpOanaP40/SrXywArs+z6HyHJY8f3FLudkxYfFqWhY8bfrCRtjIBPn5Dma03qtxRFu2ZCSWYcM3cj0HA+vnXzqVlg32vmTkZk/Wq/5D7iNp84jt/SnC99l/j6rzWQNwBz6ViZCDxTT3gXOR4In1J8vMD+dddYWfTtMIVm/abavl/eI+tbCmoHzFtvCyDBOOMn2+taz066527ckrtWRu78oOxwRPvWxaFFtsGebuZY7QxLRErGWj7Pl90nna2ga/oW5nCqrg7ZhVyTnxg5HcgmeKpOtfBlgAvuNsoAGVVncxIjaO0DJPHHfnZr/XzuuuALYgAbbizHiWWEE7pEwpESOZzHvoyrL7jvtBlZUEAn7QImc4E/kDScrO4Y5j1XpwtFdrFlaeRtII5HJntn1qBXdOhdX0gSP1YYDxMRnMSGkZE48Mj2qp+Keg6XVKU01lFugMxe2FVRExugZ3RER612nyMXi5DSlK6slKUoM+i0T3nCWxuY8DA/Ouut09bNhLajAAgjuAJP1kGfaua/B10LrLZP8Ud8lTyO/et717u5JQkzkgtxIk4j8f61x+St8Ue+9xgRaRmIUliB9kLySewjvVTr9FtRbjNlycHJjz/v0qdf0zFD9pd3J4kR38/y5rBo+iPeiJ2+f8PeCcTzA7muOtIWjZVVnxPA9v6k/gPWvHS9Abtzc2RySK2NOgW3YxbICj7JBmZAE+ZMk1c6DoyWSytA8OJI7ny9NsR61UV7ABIVRxjHpVRrki4//cfzNbV1W2tpYWfszLDGePqc1rPUzF24P4m/+xq/YjrRTXxTX2tI2j4vSen9OP8A+Nh9zGvXwt0iF8SA7hmRMTXj4y1TW+ldOdMMBcAPl4zketUGn6tqbBDo52XV4OQDHOeCD+dcm198R9L0aKS0rd7Khye2QZFa9q/hS4dPbvJZvKpJ3OwlWziCACPrz2rZ/wDTf4R/Tb5u6iWtpDEE/aM4B8hyfofOu36i4lu3wAqiAsYjgAD8IrU4+U30zbj86dJ+HCxO2WPEgHtnHmPu96j/ABF0fxNn7Q3cg/iJE+xq8195Xu6k27iw7sdqECAPDkDABIJiOCD3qCvU9iAtaF7YSrBtwWCMHwwQRxyfauc1vpqp02y9cXlS79sQCY9u1TughhrNOwEAXrU+xcD6VO1XVNHcVh+j3rV6CQRdDpPOZUH86sfh7ptoIHNxwwZC2ARCkMCPQnynFdOV6ZkbD0TTBNHqD8tXKi5ggfskifoJ+6tVtKh7XAPQqf5VuehO23rFgwDqh6d/61pFrq7WCHtpabEH5iB+84B7z71jVxM6tpRbW0sZ2biY7scD1gAffVbf01v5aBlBkliYEgHGDHoTUzW/6ldQKwt5VHktq0IH/pWHpmp/SFNy+7vcctHhUhnzG4kgDJA4xJNal6TGLqPS3tktZLKqghSRGODxz3H3irO11fdbtsqyxEEDsYgj2qxGpumy1ovNtMupRQYENBaNwBM947VE6eqBmPyl+W0hVPmQo3DbwBMwYHnU0xF/2/fLsflg/bJOeOPMz+76VCfUDJViAOCZBjtJGBPvUrV/rOJO3CDsR3IJjmBzXu3o7du073GIcQAiwef3ucmOO3eeK0KJrJzcZpUMST554963bTaoWNEzDabhtuwH7zBSQB5wBEenrWp2uoMtwOI8PA7R5eoqX8VfrLB1VsGEgECMFgFz5KDHAzPrNWTtHMqUpXqcylKUEjp+r+VdS4ADtIMHvXVOm/ECX0Hy4gYLFfECfPjJgfSuR1tHwFqCLrp++s/UH+hNc/k47Na41ux37tpuAzgeETAPGRuHl51ndSrrtAk/ZAXdLL35wIk/SsXi3diSBubaDMD35qRoTavlmuG4Nm3KtzvaM4ME5+4+VeWuienRr95Fa7dcKdzEKBtHMc+gBk+da/rwbEJcyrsFD9lGf2cxM8jyroqaa09kvav7ARG25DKPSV48ogVoPxZpmW/btP8ALx+slGEN+73jn61YlYL1y5uRBLKxIYE5Cc4JMwMY9Kr9ewa6xBkFmIjMgscirKzqFDFycL4JEGC2ZM+351rvU7LrBVyqksAo4x7eZn7q3ESGtlece5A/OKBgIyueMz/j6mqa3YiGbPkMyfXPA9fu8xsg0KsFcvLXAsyNs9oBPlGJGaXlYYi9S6tdv2rdlmHy7UhF4gkyT6ye01ZWmRNJ+sEiSBHM447eX3U09lLeSoZlPiSOPKe+T5V71tx7sqxx+6MAe3lGaxmqlfDnXL2lH6typmWGYPuCYJHExVx8RfH1y5YNoXYJMg7YYyD4SQYJH4kA1rHVNXsTcxiSeAJZiRPGIjPl271FHxFZvjZqEFv926gkgkn/AKi91OPsxEYBk1qQUdpSrblbgzPr6g1Mu9ULWn3SHLKdwML6+ECATzNXfw7pdMdWlrUFXtPKh0Y4mQplc7J/eiMdhFbN1jpmn0lu5orSi7vcO7vHg8paOQCeMeLOTFLYND+HdC+pu/LQK7HiWwR3n0xz5VYfIuacj5TAEgg+QnHf171O0C3NOzC3AkMNynbg8zjODHaslm8vzAly0QjMQz5wWXtBjH2vX1pRAs33RYQFXCurESwbeCsMOBz9qT6ZrBb6TeiWiB2zPH4duatdjoHtjazBhEsBuEz4ZI3TgxPE4rpHwj8I71F7UrG6GFqCB/5Dynt3x2wc8eP0WuJ9S0JCB4xJ4yfPIHHvUj4atltpJCWw+WaYzAJMAtHsDXdPiH4Mt3St21bUMmflgbQ4GY4xJA9x+PKOn6M/OvG7CBZ3hhgEmTI8onA9u9XM6PaPZtuHUi7hTsCqCcAz3EHcc5kkzIArO2tTc+zJYjeYPh3CfDHaZ/piaq9X1G2rgqlwI7kyHzjuoP2eTgzg84rMPibTKzGL+44yLcGMfskR9BRVp08DJtoNzTAmABP2CTE47ju2ar+qo10t8sgBQXZTOIBLbjH2vfzUdqx2lvsp2W2NsNvd4JEH8FEke5Az2rPo9twkeEEZUtgAznd/CRgjvNEUSrI3GQo5Mfh/3dorZrWpRNPqLDLAbTuQT+98ssQT5kQR7Gqq89xdQlxv1iNy3CwTtIAjmQO3liBWtde+Jna5eRPCrFkOewMY7CQI78104y2pa1ulKV6HMpSlAreP9NNJbm/cuAkgLbTIHieTnPGP7mtHrd/9PtUot3UO4EsIZTByCB34xmsfJ/lrj7dF65pDpmsKmEv6c3PsW904Yru29pbPbHlVBY6j8vUMi+Ekk7jkQy9x6Zggg8+ZB89TtXLLpuZnK2wVwQFVtwP2uSe59aw9VuLauzt3zbSW4KFkDeHtiYz7+VeSTHSn6EwulUuMl5iWO1gN21SxEDBnsO9V3R+sutx4w7o6eLKkNIII884IiKzaiwVZLllSoQIQ3eRkMfc/SoPVNIly5cu/NS1BHgUlmk5O0AYAMiWI4q5EZ/hlJuFWPhMzMxjOYM8zUq9p3tEqQHRwQJOc/hAwZ868fD+qRFZlBPAn65j86iDrM2woGdz5OZ4PlitRC508FoUHccHv9BH9mp1/U3rQVWG5dgYCMATERHpOPeq7SatrbbjD4b9raROJHqOYqV1P4g33mFtTtKoikx9kCJIyJJJ4OJp99KyfpvzLrBgu8STGJKLgeWAD6mvelvSwB/uarrigHHl6TI/nXtdWyme0H6Y/OrKiT17p5vKhWcTt8tuZJ9cCPPPlWsXNEwbYRn/ifyrbrPVWubLVoSX3AgtBWAdkNwIknivv+0guti6yu6ERA5DZOIliTwOcz3rM5WLio6Xovlst1iYBWFHJHt39qtdX8Qo6MoJBkDxA8ZkDyzFNf0y4CYP6iYGMeUTzgdq821sfMQO6kBcx3b6gGOPu9abpiw6P0wm0119+0jaGgwN2NsxEz9aj6tgXW20pbFkIhBzIX9ry3OSfSa6V8QfEegTpx0wuDNoC2igsQVhlmB4cgTPvXKtTcyAJO8ArBkiex8vKP61MFr8M62zpr9u5dtm9saH3ncZ81n909q7xoNQlxBdQ7lcSD6f1riQt20sh2TxAQFC+eCc9+TNRF+K9VowFs3glu7O5CN2xuOcwTjIrXG+Ke3Tfjn/UBdIvy7R3XyMgZ2Y7+vp/Z5HpPiAsxN/cxdmLOZMlhAJHpn7/AKVitwTve5uY8tk5P/PesuiALMbqn5QMBiP2iYH3gH8KW6vp66mySF8LD7RIbwxwIxI84weKrNToLTYVNrRzuJ4xxnmpen6Z8wmTdlQe6gEA42g949e3aofT7FtLu35jxMk3FCxkEiNxmrMxO9bj07UvZ0xB8AuJBBWZ7R/CZHvVfqtAwtCEEgAMIzGAZPcx2rZ9PqkVdwAdAIxBn09zxFVKaoMsEKjIMpPqcr/DMj0/PLTF0jTG/bnwhJECOGAAJ75EAcdq4/1RVF+6EJKh32k9xJg10jrHxgmksPaQzeIhQI8JaSWaBAiZC88T51y2vR8cyOfKlKUroyUpSgVtXwRZYi6RjKCf/atVrevhC/u0uxIDK5B9j4tx9f2foKxz9LPa9bVgWnNwZ8AK7CWIDHIMjIk+lQl1C3CS32JXhDG1RGZ8WIzHrnFZx1QqJDEtEMRABgyJA9a9aXW7SrzDmdzFQdoPvk4/45ry2OunWetglUiQAsx6cDGOc47x5VSWemrcvbV4bMCfLvXvqcnxqsKTtxxPP38H61tfw3prFu3tF1RcaJJKRmPM8/UVMw9sGh6JbFp1NwKQsIBwW984Hcc1T/CvTEYtuUtIjHr/AHzW463pjON7NC5HzEJmJ4eJkcjvMitc6J1EWPnH0Kg+8+nNWWpYzan4RSD8tjK+Ykfh7jNVGk6X4xLcMQYBwB3njnt6Vcf7rCsPs7xOCTn96T5zHaqk9RPhwDPrMRwB3FaRJ6lYX5hxAOfXPrVddBB8xEGADHqZBnitz6PoLeov2rTQVchTGCPCSfqJwe9VnxH0NtLeeyBviIIXJBG4GO3r5QaK1hbG4kwq4ngSf6GrXTaLZcJZtt0CPFMgj6YPbNetLpGiQQAe/wDnNWNroqwm6YcklmhQJ42nvzxnioPTlyBZV2aztkoSOSQxjuSSsTjn3q1/2nQLZFx2b5m3cV2MPF5L4YIn149q117xtkwx8AjPoxIiM/5qZoOrvdubXFpJB8RlR6DJOTWc/S6qNXYDuGc7eCTE48hVpq9GGtKbBgdzAViQcmR+zlfSomsH64g4BUTjA9yDgTGc5irfoOmuHS3to3zuRUABbgbiP4QD589sitaipXq13YoS4YXxKIDZk8T+zzE4jkV4udU3sov/AGIhZAC2ye4HAUnP95x6gXFZQ6sGClSGEGJ9uM/jWW/oWvIF2eEkbseR5zxmkEbT6pLhe2YQBiQxGCO8DknyX2q20N5itkXxCkrdUMAJUSBmYkmA2cRnis1np2mRVNxfEThFkgQBEkHwv9OPWh6MJJLt8s5QRMFgWiSRHOT3moJPxF0MbTf8JQSHUAjacQJkk54YESCOxqh0/TFvIHhyQ20iT5Y2iGJwe+M1O+YflbXuBoCgAHEAnkY3QJUcn8KxabUJaXwj7L7WjPKyO44II/rUWq+51NgqhItiIYKcmDgnv5fjUB2YS6sQ+1oIPODz51N1rKzEqpI5cgcACcTE98TUPVaxV0b31WD8z5Sb8mSJJgYHfz4rpxms1o7uSSSZJySa80pXqcylKUClKUCtp+D9faRXRjDsZk8EAcT9WkVq1KlmzFlx0/T6j5hgEMq4wcY4yBBHkO9Zzc8QYgcgwogTOD68E/hArmOi1jWnDAnBEiefety/SzqLYa22RMYEj0iec/ca4cuGNy6k9a1IVVUKMMzGSTgxzIxwMZ9+ah+Jl+YqNtjxMBif5z6VAu3HMi4Txifft5ZnjzrZegdZtgW0c4t5AgZI4IOJ9j+NZ9Kq1uMAfC6kAn7JGBkmYxAzVZd1ztnIEceflPrWyfE/WzdBVVwo3XD68Ko9BgnzrVdK7MeMExxWp2lbKxdl2qACDEn74rPo9Fu8RIWSEhpMnzwICzgD616tagp4oWG/iIP3RzWLVasx4RtMgw24ce35Z4kVz1WwdLurp9TaYOG+W6sxHGCJC+eJrrfVLgW/aLhTbYFS3uVgegkj/wBq4SFdoIAMAE8RHpFbz8O6m7rrdwXdXdBtgG2AVUA5GfDJyOferpjx8d9E/RbzG0hW3eUbcFlDTke+N0T/AErVtzQq3FLRxggkMOYEAxAyc/jW0dc+Hn2Ehrj3MgtcdmLLC/ZkkA5ORxwc1r6kuott4GGIbJgeKVkZAzyalvaqvX2iLg2tLRJORE+/Hlk1h01vEmc4AQCAfIk8dz35rNd05kmWZP3jHv28pE+X0qWNSLR3iSkEL4e3Hc1Bk/2a9sLuLmyD8x8AbFiFBxJxJEcR3qwXT7Qu1Xt2/wBkN9hjjzM+IAQDAJjNVt7qV75Pyd027hmBu2sJ3CCY7iPepeo6y10NuMoyDB8PGAYBzBnGY+k1MVE6sxIDEljIgcgAz4STmSNpEcTzUUdba0Rs3ePw/LgECe8kSDE8Z9aw3NcACFltxIBOIz90kedfNLeFx4YeFVPkCT6mRx98D0rWMpd26Cz7pB7Ygc8n6dhNfNHce9cVN27nkwAG8/rGPTFRX1Cs8nCHjwgTtEY8z/mvB6k6f9OFBBDHvzPIoNhOgUMhS6ofxA7lk7p7eZOMcx71SXum3bT3LTJJJExxIny55NUl/UkP9qSIYGfx+tSusf6gwiixm4R4nPC+i+Z9eBPftrjxtqWovUOoNaXd4k8gJG6cck5GDWt9U6y98jdAVYhFwBACz6sYyf8AFYdZr2uHxHA4HlUau/HjjFpSlK2hSlKBSlKBSlKBUnQ9Qa00r3EEedRqUGw9O1vz22tAOTn0yYPY1sV3p63LlqzY2byrM25wATmACccCYrn1u4VIIMEZBqV/udwtLGSeSQK5Xht6albDftsyhVAAmcd/7zUazpNrAiZPY+fnWLS9Qugk22OAQY8jg17GrY5POPwrGVpsdpEfGyTHcQPOP8GvqIqztSPQ8GPbio/S+ohmVGMGPpHpjH4c/SrW4g4ndkx2BPkSOPrWFVx073GwVURmBj2jn+8GpGh0zKWupcYfKIghoaWkYE+U/Ssum04aPDAnPP1EziszdOZTtUnhiCxnkjjtj3zjyqWwxY6fXajUWyb192TbA8WYxj79ueT51Gu2zcREYlgHxOYESfX2rHY220CwxZctwIhTMCcxz9BWJdRENuiM8TP980V90XUWsNtQAgyCjZUqR39M161XUEVPlkKWP12cyFB95zNfb9+ybW9yQ6CRg7WH7pxnIPi4g1r+q+ILbXcJgeHwnHpEeVM1NW7astsDHcdp5GFGIgjnAiOBNY9VqLTBRsYck+IkSchYPABxuyc81WfpIJx9mN249s7cCoOqvAlSYwKs4mrhBuc/ZM8z3J9sDzk15ZkTdKqcyAD9549/SqcdW2ghTHbBOR5VhudUc/swD9frWvFNXW/eQJkQducLngCpy6BjAChgfOfPyFa90nqwF1A/2ZEn6jPvXUR1XToiMfC3bnPmFjn6VL0ND1nTFVxcK7ZORBxHIya0fWWdlx1/dZh9xiug/FHx9pru5Ldty3/yGAJHkpknuJMVz3Vag3HZzyxnFdfjl+2eTFSlK6slKUoFKUoFKUoFKUoFKUoFKUoJml6kU4A4g8ZH1HPrzUnT9QWc8QcHiexqqpUvGVdbj03XIgcsM4juO4+vastrrVkETcUkzMhgO+Ca0wXTESY8prxXP8cXydF6fcKggupDZBGRk84nyr2da9t8sCjMCRO4D2niuf6XXPbMoxH5fdXq71K4zly53ERjy8vas/h7a824de+L7e7ao3MJE8jP8/TNVPUesXLsDnaqjAzA44+6a1urLp3WjZBARTIiTMxW/wAck6Z8tShoX2y+5R5E+k/Sf61m6Ro7V27td9n8Mgbj5DH4fdVT1Dqj3iN3A4A4/wCTUOr4prdOsfDwQTbBLdl5n1Ht64qjbp922rMyMojJKn8zVV80+Z++sp6jdKlDcfaeV3GD7iYp4rrNprJuGF5P9aub2j2JJkkEA+ZHpPeKqOkdSFppIme/ce39Ky67q+4yDPliIFSy6a9651tnB3Yx2if6VA1fUGubd0eHiKjsxJk18rckia+k18pSqh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2776" name="Picture 8" descr="http://photocompetition.upclive.com/original/631300/mineral/kalcyt_min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270172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8" name="Picture 10" descr="http://t3.gstatic.com/images?q=tbn:ANd9GcTKQ82vWB_IbN--Ek5oShHPvIdcOmP0osDZdIpkwOy2ieRzq1fl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1048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0" name="Picture 12" descr="http://zdjecia.fossils-poland.eu/foto/main.php?g2_view=core.DownloadItem&amp;g2_itemId=10962&amp;g2_serialNumber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645024"/>
            <a:ext cx="3456384" cy="3008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Autor : Bartek Białek</a:t>
            </a:r>
            <a:endParaRPr lang="pl-PL" dirty="0"/>
          </a:p>
        </p:txBody>
      </p:sp>
      <p:pic>
        <p:nvPicPr>
          <p:cNvPr id="13314" name="Picture 2" descr="http://images.zaazu.com/img/wink-male-smiley-smile-smiley-emoticon-000282-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1728192" cy="18947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7030A0"/>
                </a:solidFill>
              </a:rPr>
              <a:t>Korund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21506" name="Picture 2" descr="http://www.ifg.uni-kiel.de/Museum/museumsfuehrer/Gesteine/BilderGest_600/KORUND-BIOTIT-SILLIMANT-KALIFELDSPATGNE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544616" cy="4158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91264" cy="106872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66CC"/>
                </a:solidFill>
              </a:rPr>
              <a:t>Halit</a:t>
            </a:r>
            <a:endParaRPr lang="pl-PL" dirty="0">
              <a:solidFill>
                <a:srgbClr val="FF66CC"/>
              </a:solidFill>
            </a:endParaRPr>
          </a:p>
        </p:txBody>
      </p:sp>
      <p:pic>
        <p:nvPicPr>
          <p:cNvPr id="20482" name="Picture 2" descr="http://upload.wikimedia.org/wikipedia/commons/c/cf/Halit_crystal,_Pedra_Lume,_Cape_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198636" cy="3898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996633"/>
                </a:solidFill>
              </a:rPr>
              <a:t>Augit</a:t>
            </a:r>
            <a:endParaRPr lang="pl-PL" dirty="0">
              <a:solidFill>
                <a:srgbClr val="996633"/>
              </a:solidFill>
            </a:endParaRPr>
          </a:p>
        </p:txBody>
      </p:sp>
      <p:pic>
        <p:nvPicPr>
          <p:cNvPr id="19458" name="Picture 2" descr="http://home.gli.cas.cz/filippi/pwww/fotky/mineralogie/vlcak/Obr4_augit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4569418" cy="4021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4F2E01"/>
                </a:solidFill>
              </a:rPr>
              <a:t>Anglezyt</a:t>
            </a:r>
            <a:endParaRPr lang="pl-PL" dirty="0">
              <a:solidFill>
                <a:srgbClr val="4F2E01"/>
              </a:solidFill>
            </a:endParaRPr>
          </a:p>
        </p:txBody>
      </p:sp>
      <p:pic>
        <p:nvPicPr>
          <p:cNvPr id="18434" name="Picture 2" descr="http://www.redbor.pl/mineraly/letovicyt_06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343679" cy="3217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CC0000"/>
                </a:solidFill>
              </a:rPr>
              <a:t>Cynkit</a:t>
            </a:r>
            <a:endParaRPr lang="pl-PL" dirty="0">
              <a:solidFill>
                <a:srgbClr val="CC0000"/>
              </a:solidFill>
            </a:endParaRPr>
          </a:p>
        </p:txBody>
      </p:sp>
      <p:pic>
        <p:nvPicPr>
          <p:cNvPr id="17410" name="Picture 2" descr="http://pulsarplanet.pl/user/images/021020121%20(40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4941644" cy="3709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66CC"/>
                </a:solidFill>
              </a:rPr>
              <a:t>Mezolit</a:t>
            </a:r>
            <a:endParaRPr lang="pl-PL" dirty="0">
              <a:solidFill>
                <a:srgbClr val="FF66CC"/>
              </a:solidFill>
            </a:endParaRPr>
          </a:p>
        </p:txBody>
      </p:sp>
      <p:pic>
        <p:nvPicPr>
          <p:cNvPr id="16386" name="Picture 2" descr="http://pulsarplanet.pl/user/images/aIG_9507%20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049957" cy="37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Brochantyt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2" name="Picture 2" descr="http://www.geo.uw.edu.pl/HOBBY/REGIO/us_holmes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384376" cy="44167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EEA0E3"/>
                </a:solidFill>
              </a:rPr>
              <a:t>Kalcyt</a:t>
            </a:r>
            <a:endParaRPr lang="pl-PL" dirty="0">
              <a:solidFill>
                <a:srgbClr val="EEA0E3"/>
              </a:solidFill>
            </a:endParaRPr>
          </a:p>
        </p:txBody>
      </p:sp>
      <p:pic>
        <p:nvPicPr>
          <p:cNvPr id="14338" name="Picture 2" descr="http://img21.imageshack.us/img21/9420/kalcyt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4297287" cy="3217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13</Words>
  <Application>Microsoft Office PowerPoint</Application>
  <PresentationFormat>Pokaz na ekranie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Przepływ</vt:lpstr>
      <vt:lpstr>Minerały</vt:lpstr>
      <vt:lpstr>Korund</vt:lpstr>
      <vt:lpstr>Halit</vt:lpstr>
      <vt:lpstr>Augit</vt:lpstr>
      <vt:lpstr>Anglezyt</vt:lpstr>
      <vt:lpstr>Cynkit</vt:lpstr>
      <vt:lpstr>Mezolit</vt:lpstr>
      <vt:lpstr>Brochantyt</vt:lpstr>
      <vt:lpstr>Kalcyt</vt:lpstr>
      <vt:lpstr>Autor : Bartek Białek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Minerały</dc:title>
  <dc:creator>admin</dc:creator>
  <cp:lastModifiedBy>admin</cp:lastModifiedBy>
  <cp:revision>6</cp:revision>
  <dcterms:created xsi:type="dcterms:W3CDTF">2013-04-03T15:57:29Z</dcterms:created>
  <dcterms:modified xsi:type="dcterms:W3CDTF">2013-04-03T16:49:43Z</dcterms:modified>
</cp:coreProperties>
</file>