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6" r:id="rId17"/>
    <p:sldId id="271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8A6C75-236C-4AA3-B23B-C7AFDB8E34F7}" type="datetimeFigureOut">
              <a:rPr lang="pl-PL" smtClean="0"/>
              <a:pPr/>
              <a:t>2013-01-23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F91153-B7E7-4297-A0DE-92900DBAF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Turyn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400800" cy="1752600"/>
          </a:xfrm>
        </p:spPr>
        <p:txBody>
          <a:bodyPr/>
          <a:lstStyle/>
          <a:p>
            <a:r>
              <a:rPr lang="pl-PL" dirty="0" smtClean="0"/>
              <a:t>Wykonała: Kasia Nowakowska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f/f3/Mole_Antonelliana_Torino_2010_RD.jpg/250px-Mole_Antonelliana_Torino_2010_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664296" cy="399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coolwayholidays.com/upload/45108456aa42c3fb5f4ed29be72a660d2f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2857500" cy="40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Budowla położona jest nad brzegiem rzeki Pad, w parku o tej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samej nazwie. Nazwa ta pochodzi prawdopodobnie od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zwyczaju urządzania tu corocznych bali, właśnie w dniu 14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lutego. Zamek wybudowany został prawdopodobnie w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starożytnych, jednak pierwsza wzmianka o nim pochodzi z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XIII wieku. Rezydencja ta zyskała na znaczeniu w XVII wieku,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Kiedy to córka króla Francji Henryka IV poślubiła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mając 13 lat księcia Sabaudii Wiktora Amadeusza I. Zamek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Valentino ma dwie twarze: barokową, którą pokazuje miastu</a:t>
            </a:r>
          </a:p>
          <a:p>
            <a:pPr>
              <a:buNone/>
            </a:pPr>
            <a:r>
              <a:rPr lang="pl-PL" sz="2400" dirty="0" smtClean="0">
                <a:latin typeface="Calibri" pitchFamily="34" charset="0"/>
              </a:rPr>
              <a:t>oraz i starszą, którą zobaczyć możemy od strony rzeki.</a:t>
            </a:r>
            <a:r>
              <a:rPr lang="pl-PL" sz="2400" b="1" i="1" dirty="0" smtClean="0">
                <a:latin typeface="Calibri" pitchFamily="34" charset="0"/>
              </a:rPr>
              <a:t> </a:t>
            </a:r>
            <a:endParaRPr lang="pl-PL" sz="2400" dirty="0"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Castello Del Valentino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lik:Castello valentino - fro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20000" cy="506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 Jest to niewątpliwie jedna z bardziej znanych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Budowli Turynu. Kościół usytuowany jest na wzgórzu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Monte </a:t>
            </a:r>
            <a:r>
              <a:rPr lang="pl-PL" sz="2800" dirty="0" err="1" smtClean="0">
                <a:latin typeface="Calibri" pitchFamily="34" charset="0"/>
              </a:rPr>
              <a:t>dei</a:t>
            </a:r>
            <a:r>
              <a:rPr lang="pl-PL" sz="2800" dirty="0" smtClean="0">
                <a:latin typeface="Calibri" pitchFamily="34" charset="0"/>
              </a:rPr>
              <a:t> </a:t>
            </a:r>
            <a:r>
              <a:rPr lang="pl-PL" sz="2800" dirty="0" err="1" smtClean="0">
                <a:latin typeface="Calibri" pitchFamily="34" charset="0"/>
              </a:rPr>
              <a:t>Cappuccini</a:t>
            </a:r>
            <a:r>
              <a:rPr lang="pl-PL" sz="2800" dirty="0" smtClean="0">
                <a:latin typeface="Calibri" pitchFamily="34" charset="0"/>
              </a:rPr>
              <a:t> (660m n.p.m.). Bazylika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wybudowana została jako dziękczynienie Matce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Boskiej za odniesione zwycięstwo króla Wiktora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Amadeusza II nad armiami hiszpańską i francuską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w 1700 roku. Autorem projektu bazyliki był Filippo</a:t>
            </a:r>
          </a:p>
          <a:p>
            <a:pPr>
              <a:buNone/>
            </a:pPr>
            <a:r>
              <a:rPr lang="pl-PL" sz="2800" dirty="0" err="1" smtClean="0">
                <a:latin typeface="Calibri" pitchFamily="34" charset="0"/>
              </a:rPr>
              <a:t>Juvarra</a:t>
            </a:r>
            <a:r>
              <a:rPr lang="pl-PL" sz="2800" dirty="0" smtClean="0">
                <a:latin typeface="Calibri" pitchFamily="34" charset="0"/>
              </a:rPr>
              <a:t>. Bazylikę wieńczy 75 metrowa kopuła,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otoczona dzwonnicami o wysokości 60 m. 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Bazylika De </a:t>
            </a:r>
            <a:r>
              <a:rPr lang="pl-PL" dirty="0" err="1" smtClean="0"/>
              <a:t>Superga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fx.lumisfera.pl/media/photos/16717/645260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096000" cy="456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Mieści się przy Via </a:t>
            </a:r>
            <a:r>
              <a:rPr lang="pl-PL" sz="2800" dirty="0" err="1" smtClean="0">
                <a:latin typeface="Calibri" pitchFamily="34" charset="0"/>
              </a:rPr>
              <a:t>Accademia</a:t>
            </a:r>
            <a:r>
              <a:rPr lang="pl-PL" sz="2800" dirty="0" smtClean="0">
                <a:latin typeface="Calibri" pitchFamily="34" charset="0"/>
              </a:rPr>
              <a:t> </a:t>
            </a:r>
            <a:r>
              <a:rPr lang="pl-PL" sz="2800" dirty="0" err="1" smtClean="0">
                <a:latin typeface="Calibri" pitchFamily="34" charset="0"/>
              </a:rPr>
              <a:t>delle</a:t>
            </a:r>
            <a:r>
              <a:rPr lang="pl-PL" sz="2800" dirty="0" smtClean="0">
                <a:latin typeface="Calibri" pitchFamily="34" charset="0"/>
              </a:rPr>
              <a:t> </a:t>
            </a:r>
            <a:r>
              <a:rPr lang="pl-PL" sz="2800" dirty="0" err="1" smtClean="0">
                <a:latin typeface="Calibri" pitchFamily="34" charset="0"/>
              </a:rPr>
              <a:t>Scienze</a:t>
            </a:r>
            <a:r>
              <a:rPr lang="pl-PL" sz="2800" dirty="0" smtClean="0">
                <a:latin typeface="Calibri" pitchFamily="34" charset="0"/>
              </a:rPr>
              <a:t> 6.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Zbiory tego muzeum zgromadził król Karol Emanuel III.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Wśród eksponatów zobaczyć możemy: przedmioty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codziennego użytku, narzędzia architektoniczne,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zdobione sarkofagi, w których umieszczono mumie, 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także takie drobne przedmioty jak kastaniety, sandały,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lnianą tunikę z 2300 roku p.n.e. oraz żywność, to jest: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zeschnięte i poczerniałe jajka, zboże i owoce granatu.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Muzeum Egipskie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Eksponatami, na które warto zwrócić uwagę są: posąg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Ramzesa II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oraz grób </a:t>
            </a:r>
            <a:r>
              <a:rPr lang="pl-PL" sz="5900" dirty="0" err="1" smtClean="0">
                <a:latin typeface="Calibri" pitchFamily="34" charset="0"/>
              </a:rPr>
              <a:t>Kha</a:t>
            </a:r>
            <a:r>
              <a:rPr lang="pl-PL" sz="5900" dirty="0" smtClean="0">
                <a:latin typeface="Calibri" pitchFamily="34" charset="0"/>
              </a:rPr>
              <a:t> i </a:t>
            </a:r>
            <a:r>
              <a:rPr lang="pl-PL" sz="5900" dirty="0" err="1" smtClean="0">
                <a:latin typeface="Calibri" pitchFamily="34" charset="0"/>
              </a:rPr>
              <a:t>Mirit</a:t>
            </a:r>
            <a:r>
              <a:rPr lang="pl-PL" sz="5900" dirty="0" smtClean="0">
                <a:latin typeface="Calibri" pitchFamily="34" charset="0"/>
              </a:rPr>
              <a:t> z 1400 roku p.n.e. Na piętrze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budynku mieści się Galeria Sabaudia,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gdzie przechowywane są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eksponaty z prywatnej kolekcji książąt sabaudzkich, a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wśród nich wiele dzieł malarskich ze szkoły</a:t>
            </a:r>
          </a:p>
          <a:p>
            <a:pPr>
              <a:buNone/>
            </a:pPr>
            <a:r>
              <a:rPr lang="pl-PL" sz="5900" dirty="0" err="1" smtClean="0">
                <a:latin typeface="Calibri" pitchFamily="34" charset="0"/>
              </a:rPr>
              <a:t>piemonckiej,florenckiej,bolońskiej</a:t>
            </a:r>
            <a:r>
              <a:rPr lang="pl-PL" sz="5900" dirty="0" smtClean="0">
                <a:latin typeface="Calibri" pitchFamily="34" charset="0"/>
              </a:rPr>
              <a:t> i weneckiej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oraz kolekcja prac artystów flamandzkich i</a:t>
            </a:r>
          </a:p>
          <a:p>
            <a:pPr>
              <a:buNone/>
            </a:pPr>
            <a:r>
              <a:rPr lang="pl-PL" sz="5900" dirty="0" smtClean="0">
                <a:latin typeface="Calibri" pitchFamily="34" charset="0"/>
              </a:rPr>
              <a:t>holenderskich</a:t>
            </a:r>
            <a:r>
              <a:rPr lang="pl-PL" sz="59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uzeum Egipskie w Tury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476672"/>
            <a:ext cx="9048750" cy="600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pl-PL" sz="9600" dirty="0" smtClean="0"/>
              <a:t>QUIZ</a:t>
            </a:r>
            <a:endParaRPr lang="pl-PL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Miasto w północno-zachodnich Włoszech,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przy ujściu rzeki Dora </a:t>
            </a:r>
            <a:r>
              <a:rPr lang="pl-PL" sz="2800" dirty="0" err="1" smtClean="0">
                <a:latin typeface="Calibri" pitchFamily="34" charset="0"/>
              </a:rPr>
              <a:t>Riparia</a:t>
            </a:r>
            <a:r>
              <a:rPr lang="pl-PL" sz="2800" dirty="0" smtClean="0">
                <a:latin typeface="Calibri" pitchFamily="34" charset="0"/>
              </a:rPr>
              <a:t> do rzeki Pad,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na przedgórzu Alp Zachodnich. Jest stolicą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prowincji Piemont. Turyn jest głównym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ośrodkiem gospodarczo-kulturalnym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północnych Włoch.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18434" name="Picture 2" descr="Plik:Turin coat of arm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171176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Plik:Flag of Turi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345854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90kS_PDLKA/T7QHwBXtThI/AAAAAAAAABk/yKDwvLKgliI/s1600/dupka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4" name="AutoShape 2" descr="data:image/jpeg;base64,/9j/4AAQSkZJRgABAQAAAQABAAD/2wCEAAkGBhQSDxQUEBQVFRQUFBQUFBUXFBUUFBUUFRQXFRQVFRQXHCYeFxkjGhYUHy8gIycpLCwsFR4xNTAqNSYrLCkBCQoKDgwOGg8PGikcHBwsLCksKSwpKSwpLCwpKSwsKSksLCkpLCwpLCkpLCwsKSkpKSkpKSksKSwpKSwsLCksKf/AABEIAMIBAwMBIgACEQEDEQH/xAAaAAACAwEBAAAAAAAAAAAAAAABAwACBAUG/8QAOxAAAQMDAwEGBAMHBAIDAAAAAQACEQMSIQQxQVEFEyJhcYEyQpGhFLHBBiNSktHw8RVicuEz0mOCwv/EABkBAQEBAQEBAAAAAAAAAAAAAAABAgMEBf/EACQRAQEAAgICAgICAwAAAAAAAAABERICEyExQVEyYQPwQnGB/9oADAMBAAIRAxEAPwDa1iuGJgarWr7r4pdqlqZahCIXCBamEIQqF2oWplqkIFWqpanEIWoElqBamkIEIElqqWpxYqkIpJagQmlqFiZCYQITi1VLUQkhVhOLVUtQwUQqwnFqqWqoVCBCbapahgkhC1NLEC1AqEITCELUC7UC1MhSEUruiqOpJ5VCorP3SKaghmPWBqMK9qkKIXCBCZCFqBZCEJkIWoKWoWpkIQgXCBamEIQgVCEJhCqQgIIVatvCBCqVMLkA1BxCJKpCplUuVCrwgQqmVCqlMhVIQLIQITCEC1UKhCEyFIRCoUhMtQLUC4VYTbUIQKhCE21CECi1VLU0hAtQJtUTbUETD1lqkJlqFqw2XahCZahCBZCEJkIQiFwhCZagWoFEIQm2qsIFkKpCaQqlqIUQqkJpagWopJCqWpxagWqhJaq2p1qBaiE2oWpxCrailWoFqbahagVaham2oFqBVqFqbahagVaham2oFqoVCrCdahagTagWpxahagTaom2qIj1VqFqZapC5ZbKtQLU6FW1MhVqFqbagQrlCoQITS1C1MhJahanFqFqZQm1VLU4tQLUyElqqWpxagWq5CC1AtTi1VLUyE2oWp1qBamQm1VtTi1C1MoVaham2qQmVJLUC1OtVbUyE2oWpxaharkJtQLU61SxMhFqlqdYhYmVJtVbU+xSxMjPainWKJkemtUtTbFLFw2bwTahan2IWpkwRaoWJ1qFqZTBFilidYpYmxgixCxP7tCxNjDOWIFi0WIGmrsasxYgWrSaSHdJsasxahatBpKGim0NWWxCxau4Kn4cpvDSsliBYtn4cqp05U3i61k7tDu1qNAqdym5rWXu0DTWvuFb8P5pvF0rD3aBprf8AhkDpwnZDrrBYh3a3/hwgNOFOyL11g7tTu1vNAIdyE7F62Hu1O6W8Ugj3QU7F63P7pRdDugonYdbs2KWJkIQuGzpqXYpYmWoWpsupZaFLQr2KWJsal2hC1MsU7tNk1pcIQmd2h3am0NaXCkK/dqd2m0NaXCkK/dod2E2i61SEIV7EC1TY1LhAhMhRN11KhRMJVS4KbrqWUEwuCreE2NQU9kbwheE2NQnyUuULgqueE2MCXFVJUL1Q1FcmFiqlVdVHklHVjqrkwaVWSlnVt6hU/HN6/Ypmpg/KiSNY3r+aCuauseh79EV1zHa1JqawnyTRnd2e/Q78LhiueqJ1BTrTsrtDUBE1lw+/PVQ1z1TrN67J1QVTqwuMdQeqp+JPVOuHZXZdreiH4zyXHGvExLSRuJE+4+n1V/xg6ppDeuqNWqu1XRcv8YOv5qp1w6ppDeukdSeqodQeq5x7QCqe0R5/ZXVNq6P4o9VPxJ6rlHtEeaqe0B1TWGa7I1Y5R/EDquKdWOoVTrB1WdIu1dw1wlu1C5A7QA+ZEdpCfiCmi7uodQh+IC5/49n8Q+qo/tBv8Q+qarl0TqfJB2rAEnC49TtIRv8AXAWCnrg+cjDnCJ5Bg7q6w2vt23dsDgH1wknXA7z7rmCp5oGoumsjGbXTdrPP7pR1awyp3gV8Hls/FIGusXeomsE8HlpdVVDVKR3w6hV78dR9UzBo709VFn74f2VFcjmN7ddj946PV8D3j39kp3b7wAS5wkxu5cmg5hIBLoDfFb4SPKXAgZ8loeWOdFzgIBM+Ig+boAOSQBjB+vk7K9fXG+l2295hj3EgTkkDgYz5qx7YeMOqOwMwT+aw6dwYXOa6/wCWYcJ2M7e0Sk1Kc+8nMgjMRn0TsppHbd2qRaA6pc7IDmnI4tMcwfRJf2q8DL3fQ+Y2mVw2gick+hkmfz9FVlSDvjIyIIPoE3ppHX/1yofmd959UxnbbphznAR8RBwR5Dr6rm0r4xB8M8wdt8pTaLhkk7/7hAnJOE3ppHRPaXicQTO0iZd0Pptyoe1nYkztPi/p+i5QkR4gTwInbORHkmUtS4SCZkDfMTwBP2kKX+Sr1x1HdoRm4n3MbnOR6IM7SPzGPt1PX/tYK+oaZNueskGTEzLSD7qr9QA0GGEzB3u93SI9v6qTnS8JHR/1H6RjPMc5UOsMTlx6Nn3xuuVSr9HAkk7kOxGeP+8rTou0vG65wHgeJJaAcYGE3ppK11NaW8O4j4o5nn+4VKfaZ5I+pE+UHdN7Srw3j4ht/wAQuc/T4ktGSLYknILiXNEuGOYS86TjGo9rHaRMTv7cnOY2TKXaO4fLSInf/PIXJNQANtMkzgEHg5+3333h34u9xdUhxwAciIAg4EfblTddc+HZp1A+Q12SNwCQDkiehwd1jZriIucAMjZ27XFvEzME+651Cq4PBpu2kAGSBMgwD5nlUNZ1ktODIiMmTcdjjdXapOMjrt1gMkv6TAdERBIwNjCr+MaJPfZ4EEj3kY/vdcupXFoN0mPEDHsAZJ6bqN0zGum4GZDj4gB0GYHQz+m+dq1rGnWa7AuDKkzuH4+4S9FUhxdDQLS3EiDO8D0WXVaeDMzMjDgcjyB9Fq0uoaGhpp3OLjDtzvtBx7jqm1XWYdP/AFNgd8FwtIi8xdG+RwYMbKh7TES0Ri13wulwMkyTLcR5Y9ViZqmtc0hpnloADXQeskxE/RRzb5Nnh5GTJJmMGTyN544U2WcWurqv4SYkYkSB9SM/orDVYzcTI+VuxmdgT03HH1waWoxkl1GRsHXuEACYEDM43lM7OcO9vsNQNJIbnLhinMZi8smN9uU2prGwauZtBkRPBhzWuE+g883eyVq9YQDYC0xjMkGRsAIAicrHVqvc55fudwQTAAtAk7QBHGyq3VljXd5b46f7s2kktLwCR0wxwz98FXZNY0N7RLsAEmIJIODjOOfXrsmv1pBBeImMSRtj16LGarSPDgEQIM52ByCZVbJxBtje0EdTkneIP09rvTSOi3tRgET9zvzyoqXvOQ0kEkzB5P8AtcB9kFNjX9RyXVZwGNA6kl0iN4xwia7Y4BzlrSJPmeVndo43kc9Djjzz0VWOYAM5B3Mnrj0UyuG+nrob1xtJgecRvvxymN17S03eE8AXAfC6SYgHNo9/pkhpMnmcZHGc8ev9UGU4OBkbZAIjznf3Wcrhu09JpcJMS0kw4HIO3TgfZTVhjHCxwxdJJaSNgOnnuCs7KDJ8QJxJAAaePmJIlOrNaXiRbTAEEjO2dsHOfMSrlMFBznZLi6OmIEcR6bnoqCqSDcfDkCM+LzzxJPP3RuuIDSHZxs0EdCIBHWZ5VnUu7g+AAnJa8b9CZwft6plcBVa0cuI6WnaRtLfXJ/6NTpwWFwcBAiCA0yAJ3jz2PToValUqOwwVHZ3a0vEc5GZ9lodpNUYFnXww2SIjIgOievVMo4nfGAZ3Mf4E+aZTBLi1p8QMAScmYgeq2O7IrN+KjUO+RTdv5BW0tCo17f3ZaLmyS2Ik4MEKZWTx7Jo6h0sDmbGCHNJaZcJOCIOInOy0OLAQH3N8M43OcnONjH9Vt0esqizgHDcbRjMERAAOeD5rC7VuBEtn92BERhpHlIJmfZaZyaWtiRcQA/4uo4gDYR91x2akvkNIAGTg++G+i7dfWEti0ZZUZPW2qA53mSR90aXajG2zTAGDIsw4DEi2QYwMYk+ah5cmnXcQCQdztgRBB/X6pzdVaIIgc5z9SMcI6gtc64vOQPlIEDmRv7Z3Tf8ATbBddTMdQ4k/UE/kiq0q2fADkyNs5JxKhZAj5ZBjIMgfxZ2nogDE3SAcggOBHpc3xehPKppCGfFDhnF1sY62cboL0h8UZB2mHR5THT++pqAxmBnrHCfrNU2ItgvAbDYMOBBMiDE56ZkcLKC4keGAT8RBcRJ3mPI8KKvIaWkgODScF3hnkSCJ9ERXmcAtA8VtzBE9cjcjjgbrNVaCBJN2Z3JncYjoPyVjRIaSHTIPyxsZkGfJVPPw6eooj95EAMosqeLd1z6bDm0cvJ9klra1OmHU3NaC4NIYSDO0Eh2SMfVYKNCoLmsLjc0NMHcFzXCRbtc0GPILZRo1nMEWEAhzrbLvCRJIGfqEmJEubWd3aJqVHd/UIe0Wtc5znbTAk5Ax9XIUtW6JNpO8xn6rn6pl1ZwGSXOjb1XQ7M/ZnUVmF9JhsEy4vaxsj4gC4gEj7JhrYXatxkxNol0DBExM++0dN1qGtbVoAENIa0MDchw8biATz8bjIPzJlH9ldS0VAWEyy0C+mfFLXRh+8CVjofs/qmGe5f1kWniJ8Lj9Uwl5LUywbNdHAJMcdCCefqtejrtl17iBaC3oHXgGTxLSRM9PbG19Zjoe0ggDfEiM/Y7Dqla1jn03ANElrNnDfkecQPqouf09Jpv2vbSYKZ0rXFgsLiaYcS3BkFhg46qKhsJkvZnOXGfs0/mosaxravNPrTBgwdszOY4P99UG+JwEsE4yWjjlziAPstLGlg8VEyYALmug9Nxv5DqgzRi0uIA6CCBJ5JA2AMxK6MZKLrSQ4h0ETBDrhHFpE/X+ia1lQi7uwGtxdIG8eZJ9eJOyfp2MDS6WuIgFoG8l0lrpyBjYcnaFhc/e4E/ERJMidgJ4wFFaC8zBtkdCIEAffKTWrQfFM74jaepP9yq0NQGiCCZk7jpjEfqr1NU1w8IJwYujfyid8dEyuJ9lmrkDYn1O/wBcFdDROIzSqRMAG2MzEZAzz7rja2iG1GzkQCYIJy49JEoitG7t8HbAwMCZnffyRHpavaddsXuLwTEY8sXQY5E/7Vym03PyGmcAgy49CfLrusZ11QCL3RggSd4d9ckj3KaztaoMFziJ3mM7TiCdhuUwOjS0TurpBEibQctmAMD4nc/J5rONc/5atXyh7gYyDIO+YPsk6XtctfL/ABNkYgiQOM3TIMJuq7VD2gQ0cb5HU3OgDedlFN/1mrgk3FrnFpfLokAQcwcD6lZ39pVHEwTnJjacmA3I35hZgJ2J2/2k+9p/RUo6YCSXTn85wenCvhMVqfqnHmY48Rn+HcdI+oRYOS2WiTIAjyknyPHki2uBsDH82Pf8lcVg7DWuLt5ExnGwHAP+N1MtSYNFNpiGjYbCBnIkjHHOx81TS9qDxB1MQSIdDg8NzIaYhpI5IPGCrGjUkEsp0xPhNSJEbefymM/Lg9VO0ewNYEzs1kjgnxHfmJO4I5CzKt8pRecgPwTADr5J3FxLYGfy9Fv09Rndlrqpa4kHLIpG3a63JBPMY6ZXNeIJEAiIzEjqfCMmfPCdp+0Cx0gN9CxrhHSDwrlZxojUO3a7yIkZH/2EfnwmPr5Mw6MXAkA7QQAAMRvCI7THNOkfhn92eHFx2eN5g+UDEKlbtRoECjTJ8XihwGTIMF2YggbYOZQ8T2WH25JnmYgz6wcrVQAfJeC4CASchu8CZI3n+yuHqNXnOfLj2ASG6x31jHv5JIzbMu9qWuolrg0gEm0kNN5PF3zDAxOJ4mVk13aRc64eF1tp6QSQ6fUGFSrWLcSZwYBiDzjjnJSaADQ51QdIaJDsuEkH9ehMQYI0x7M0egNR3hlziQSAHeEZB2B8sxA911tT+zL8WPbMEGSRyQAIGREcpGi/aIMEAPAIgtDy5gzPhDibR6dUtv7VVf8A4/PDxttypyz8LMHjsTVDLanniqRmI3u3jHXhXZpNdTILKtRtoBBbXIgMktiH4jJA4VGftbU5Yw4g+MjGOvoPok679pHviGhsDrcN+g391M8jECvqNRWqE16pe/aXvDuNpJxPmqO0bw2JEbQC0424491i/FOJk79QAOpzG63aUOcwOLjnyHWOinK2O/8AHxnLx5Q0HdR05/8AVRMax0Zd9gfuosdn+nXq5fd/v/S3xMgOJ4Jkn6uKNTVvDImGwYFxO7TwP+/usz6/seOp5TtMZybeBlwkk4EN3IxkgRkbZXbLya1OyahABidsFsgwuzq61O3wiDAkQYkBuCCcfNsdgN1zjrNx18QGMDcjbaPTjJWcuLiPE6HbCfDv/jfqE3q9fE+pqGuBADRvk4xJnc+f6IgMY2agDgMAgZLs4IzPP2XPdTaRtud+RG554n3CLm3SMuExGTgR8vnBz5qbU1jP2yZqDEeEbAjl2YJO+/ujQ7Olstbdifiz/LiedpW5ume5wMZEmTAxvzx/VadJ2VNVgfVazIOTA6/E4ANd080ymHOYCQYnG4jbByQcRj7roU9Ewi21xfM/K0bxBjJ2HT+t+1+z+4cSwy2HHvCQbc2uBM+ICRMfxrI3Uvc4G83ATsI3JLXfn/iUT2pW0BDjLflBwRHiEwZ8vyVD2a4YqS0g5BgRIG4O2xOVq1Gs2aWukgC9vQC0yIInbaN+sFei1VlXT036SnTL5If4bXXMpUyTEuc4S15nfxAZwTYl8PMUuzBAdfwDgAnO+JG2N95WhumpNHiuJPmIIkTHJkB2OoHXFqD6zXOL7XEGDa7LTxnYyA7j5T5hR1QPm2A4YBFppugRDm2+IyWgxjPXaVqYR2rpADu2NJEyXXYId4ZEHcQNxuVmf2hVe6LregYMDN3Enf8ALyWcV3ueG74nDMgQcbTGFrDRAPeMPWLi4Y5a1s7/AKrOGpgh+hqhpe/AxBLXGZgjMcgz7JIOTkEZiBBP1OPdej0HaXeBlNxNlODJAa26yKd7LpcJaRJgw4rTq9bSaB37KXjDotJuM4da3YEEYugA4VTOK8+zQktB7yiSQPAHuDw53BDmgY5MwkVQW43PMSI/mAlatb2kwuDqdFlNsz4pdJAg5EC2eInzRpftE4vLqzW1Wuc0vFoDsGfAWxH6x5phc2OcNaAdiPafbdZ9Rqpw3A95+61atxfLngYGNw6GgBocZIOAuZqDB9h+SuMM3nbFSVqodnki6p4WjrvkSMce/QpWheAS4mIIjE/fj6LedSHOAcadg2BwRiDuNzjM8BW048ZS9X2sS892GtHkIAE4aBuABjrhN03agcIdAiNzuIyl9y0vgMZb1D8x/NM7IjQNLrbHAT8QdIjryOBA81m4rclnpoY5hGe7Jk5lu2YJGJO2MK40rDEsG8YI+uDz5LN+DZdba8Z3MCd8j6QkupUQD4nTMZbGw+wOB/eJhvbHuRqq6JpIbTabyciSYbyTmB7lbK3YYpU3Oe6TgNAxLjzPTmPJaNNrKOnpAAy4iSADcXf7p+H3yubq+1nViBAAGQBk+pJ/vJWJeVvj03Zwnm+/pkqtjb6fZbdJ2Y99NpDg0wRaRn4jn6Qs1JpuJI8vZSrryHWknZsEESLdsweA36Lo5XjMZam6R8fGz+ZRLZVbGWzyTfGTnYFRXw5+ftQ6N0AxvnbGekY+ijNI6dpiRg87/kQugahaBxm0DPEkgA5iSdtpzCbV1jzJMQTdFojbbrHlPXqpbFnHkxM0zgQ8EAh1pMF2/gMt2gCfZXbomgPuJJphsZ5cPqOnsk1u0ReR8lxcBjGYAwBJjlXqVGkOneQQYzsQZM/8fopnKTLYadNoNrLgBhwBd4rScn6cc8pJ1ZJbIA+UNAiZjBzk7T+izs1Dg0BpwDdDmhwu2kkEHp1StW9z7ZDDE7OcJJ5ddueN1fDUla6WsALTNwb4SYhr6YBJaRsTgf1EBYvxdOW2AiXZcQbQD8UCcgEu64A5VbiCCWOxPwmR7wUKepaBkkkbFzSSD9N/6qphop9qOYTYRu44BZJzbtwcTPXbEqVO0ajw0GPEfEWhrdupaJJPn0WdmrZd42OAzIkE+ouGE1z6eS0n4vC1zNxExIMAgZ5Vwzn7dmjT0paO/rVWuwcMDqYnMGLpgQMkRBC4ustJIo1D3YBAdUAY50Z+CTncD2wMrTUpUngFhBJIwCWnMZ6R5xwpqqLKZkEuiSBvmSQ7bONuiTjUydo2va0/vHNuHiDcExtJ93fzLNVkUi6LRGHE+Iz09Yn3XMpdoEukk5MQD158t/utRF2CTaNptcd8dOp6pYstaez6zXUXNLnB7sPdv4BsDtDZP/aZQIp1GhxDWsfkgF0WOE+EwDzgpOm0DNnOaA4tk2ucREZDQIJM8key36jtamKdlJhDw1obUc4F0HdzYw0kHJaeB6nLXodaCD4w1z3AFxc4OMkREQIicEgAwYlbKPaemrNbSq07BP8A5Gm585EyRc0k5+YcRBXM02ifVAfUIayRDjkeGJ7tsy8w5u0YHxKN7SbTbFAFtzS0vdJfDmAODSOJv+C0QSHFyYMkdq9hGlXLLw4CPEMETmHN+Vw5HH5JaGsbjfk/RXe/EudknmTs0dMDpAQ0elDz4nDEecZ6f4/RalkYxax19VM+h/JNb2STD6ptZAgfO/Aw1o48zHqttUtBFota2fLPPQ7jaRtsFl1FVzqgySXNuBPiMSQB18+qzeWW5x19mVC0ghjWMHAtBGOp3J3ySqUWsgy0EyYIAAwcbHhEUQ8Rs4/DvkjiNv7CzaYuY8DGZHigtM8ycD14UabqWmDyBaCSf4R+cI9paKnSAkC45tEj3JmePdbHdr02MIpw5xb4ixrg0wctkmS3bAmVgfWybvE475mZGQRgiMpC34c4PI2uGeCQrHUPIi52dwSTstTKjC+ItJnbAzx1BWmn2fOLjmd5PC1azJXO07ZwAJWplGH7tujbO26pV03d1QHOEGMnwjp8XH2T6dMiqXO8I89ziPCNyPOFMkitQRuIPBB/VOoUHPaSGNPE2yY9ARHGc+ipqHNccA+pOfLATtBrBSBy4EZEAGf9rp3aed9gsulzFKlBoMEERGLdseYUXptNqKRYCbXE7k2NO/ScRt7KKeWdv1Hje2XGG52Lo8pDZW26WZzj9EVFb6We68+45XQoHw+/6BRRWscPZp/oqt39v1UUR0pqdpjJzn1yoosunwOqH2JA9A0QPRYqjYIjH+IUUW48vP259b4W/wDD/wDa26B5DmwSP/N9tlFFuI7nZdIFrJAOKu4B+SfzXK0/ws8y6fPKiicjilTen/fDVv8A2ZpB2t04cA4Gq0EESCLm4IO4UUWI1SO1KznObc4mXAGSTIa1gaDO8DA6JI+I+pHtcVFFeRGjsQzAOQZkHIOW79VXXiKkDAzjj4jwoosX26T0x9pHLfNrCfOWiVkdWcKpgkZ6lRRbnpi/k6tF5LckmNvKd1TVj98zzfnz9UFFzn5O/P8AA+nSBJkA+IDIGxdkJ/7QNAqNAECwbebjKiifMZ/xrj6KmDUEgH4txPyhd/TCSJ8/zRUV5M8PVYwM1XfM0eE8jJ2PCyAqKKOkQKjiooqU2g0FokdfzUUURw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6" name="AutoShape 4" descr="data:image/jpeg;base64,/9j/4AAQSkZJRgABAQAAAQABAAD/2wCEAAkGBhQSDxQUEBQVFRQUFBQUFBUXFBUUFBUUFRQXFRQVFRQXHCYeFxkjGhYUHy8gIycpLCwsFR4xNTAqNSYrLCkBCQoKDgwOGg8PGikcHBwsLCksKSwpKSwpLCwpKSwsKSksLCkpLCwpLCkpLCwsKSkpKSkpKSksKSwpKSwsLCksKf/AABEIAMIBAwMBIgACEQEDEQH/xAAaAAACAwEBAAAAAAAAAAAAAAABAwACBAUG/8QAOxAAAQMDAwEGBAMHBAIDAAAAAQACEQMSIQQxQVEFEyJhcYEyQpGhFLHBBiNSktHw8RVicuEz0mOCwv/EABkBAQEBAQEBAAAAAAAAAAAAAAABAgMEBf/EACQRAQEAAgICAgICAwAAAAAAAAABERICEyExQVEyYQPwQnGB/9oADAMBAAIRAxEAPwDa1iuGJgarWr7r4pdqlqZahCIXCBamEIQqF2oWplqkIFWqpanEIWoElqBamkIEIElqqWpxYqkIpJagQmlqFiZCYQITi1VLUQkhVhOLVUtQwUQqwnFqqWqoVCBCbapahgkhC1NLEC1AqEITCELUC7UC1MhSEUruiqOpJ5VCorP3SKaghmPWBqMK9qkKIXCBCZCFqBZCEJkIWoKWoWpkIQgXCBamEIQgVCEJhCqQgIIVatvCBCqVMLkA1BxCJKpCplUuVCrwgQqmVCqlMhVIQLIQITCEC1UKhCEyFIRCoUhMtQLUC4VYTbUIQKhCE21CECi1VLU0hAtQJtUTbUETD1lqkJlqFqw2XahCZahCBZCEJkIQiFwhCZagWoFEIQm2qsIFkKpCaQqlqIUQqkJpagWopJCqWpxagWqhJaq2p1qBaiE2oWpxCrailWoFqbahagVaham2oFqBVqFqbahagVaham2oFqoVCrCdahagTagWpxahagTaom2qIj1VqFqZapC5ZbKtQLU6FW1MhVqFqbagQrlCoQITS1C1MhJahanFqFqZQm1VLU4tQLUyElqqWpxagWq5CC1AtTi1VLUyE2oWp1qBamQm1VtTi1C1MoVaham2qQmVJLUC1OtVbUyE2oWpxaharkJtQLU61SxMhFqlqdYhYmVJtVbU+xSxMjPainWKJkemtUtTbFLFw2bwTahan2IWpkwRaoWJ1qFqZTBFilidYpYmxgixCxP7tCxNjDOWIFi0WIGmrsasxYgWrSaSHdJsasxahatBpKGim0NWWxCxau4Kn4cpvDSsliBYtn4cqp05U3i61k7tDu1qNAqdym5rWXu0DTWvuFb8P5pvF0rD3aBprf8AhkDpwnZDrrBYh3a3/hwgNOFOyL11g7tTu1vNAIdyE7F62Hu1O6W8Ugj3QU7F63P7pRdDugonYdbs2KWJkIQuGzpqXYpYmWoWpsupZaFLQr2KWJsal2hC1MsU7tNk1pcIQmd2h3am0NaXCkK/dqd2m0NaXCkK/dod2E2i61SEIV7EC1TY1LhAhMhRN11KhRMJVS4KbrqWUEwuCreE2NQU9kbwheE2NQnyUuULgqueE2MCXFVJUL1Q1FcmFiqlVdVHklHVjqrkwaVWSlnVt6hU/HN6/Ypmpg/KiSNY3r+aCuauseh79EV1zHa1JqawnyTRnd2e/Q78LhiueqJ1BTrTsrtDUBE1lw+/PVQ1z1TrN67J1QVTqwuMdQeqp+JPVOuHZXZdreiH4zyXHGvExLSRuJE+4+n1V/xg6ppDeuqNWqu1XRcv8YOv5qp1w6ppDeukdSeqodQeq5x7QCqe0R5/ZXVNq6P4o9VPxJ6rlHtEeaqe0B1TWGa7I1Y5R/EDquKdWOoVTrB1WdIu1dw1wlu1C5A7QA+ZEdpCfiCmi7uodQh+IC5/49n8Q+qo/tBv8Q+qarl0TqfJB2rAEnC49TtIRv8AXAWCnrg+cjDnCJ5Bg7q6w2vt23dsDgH1wknXA7z7rmCp5oGoumsjGbXTdrPP7pR1awyp3gV8Hls/FIGusXeomsE8HlpdVVDVKR3w6hV78dR9UzBo709VFn74f2VFcjmN7ddj946PV8D3j39kp3b7wAS5wkxu5cmg5hIBLoDfFb4SPKXAgZ8loeWOdFzgIBM+Ig+boAOSQBjB+vk7K9fXG+l2295hj3EgTkkDgYz5qx7YeMOqOwMwT+aw6dwYXOa6/wCWYcJ2M7e0Sk1Kc+8nMgjMRn0TsppHbd2qRaA6pc7IDmnI4tMcwfRJf2q8DL3fQ+Y2mVw2gick+hkmfz9FVlSDvjIyIIPoE3ppHX/1yofmd959UxnbbphznAR8RBwR5Dr6rm0r4xB8M8wdt8pTaLhkk7/7hAnJOE3ppHRPaXicQTO0iZd0Pptyoe1nYkztPi/p+i5QkR4gTwInbORHkmUtS4SCZkDfMTwBP2kKX+Sr1x1HdoRm4n3MbnOR6IM7SPzGPt1PX/tYK+oaZNueskGTEzLSD7qr9QA0GGEzB3u93SI9v6qTnS8JHR/1H6RjPMc5UOsMTlx6Nn3xuuVSr9HAkk7kOxGeP+8rTou0vG65wHgeJJaAcYGE3ppK11NaW8O4j4o5nn+4VKfaZ5I+pE+UHdN7Srw3j4ht/wAQuc/T4ktGSLYknILiXNEuGOYS86TjGo9rHaRMTv7cnOY2TKXaO4fLSInf/PIXJNQANtMkzgEHg5+3333h34u9xdUhxwAciIAg4EfblTddc+HZp1A+Q12SNwCQDkiehwd1jZriIucAMjZ27XFvEzME+651Cq4PBpu2kAGSBMgwD5nlUNZ1ktODIiMmTcdjjdXapOMjrt1gMkv6TAdERBIwNjCr+MaJPfZ4EEj3kY/vdcupXFoN0mPEDHsAZJ6bqN0zGum4GZDj4gB0GYHQz+m+dq1rGnWa7AuDKkzuH4+4S9FUhxdDQLS3EiDO8D0WXVaeDMzMjDgcjyB9Fq0uoaGhpp3OLjDtzvtBx7jqm1XWYdP/AFNgd8FwtIi8xdG+RwYMbKh7TES0Ri13wulwMkyTLcR5Y9ViZqmtc0hpnloADXQeskxE/RRzb5Nnh5GTJJmMGTyN544U2WcWurqv4SYkYkSB9SM/orDVYzcTI+VuxmdgT03HH1waWoxkl1GRsHXuEACYEDM43lM7OcO9vsNQNJIbnLhinMZi8smN9uU2prGwauZtBkRPBhzWuE+g883eyVq9YQDYC0xjMkGRsAIAicrHVqvc55fudwQTAAtAk7QBHGyq3VljXd5b46f7s2kktLwCR0wxwz98FXZNY0N7RLsAEmIJIODjOOfXrsmv1pBBeImMSRtj16LGarSPDgEQIM52ByCZVbJxBtje0EdTkneIP09rvTSOi3tRgET9zvzyoqXvOQ0kEkzB5P8AtcB9kFNjX9RyXVZwGNA6kl0iN4xwia7Y4BzlrSJPmeVndo43kc9Djjzz0VWOYAM5B3Mnrj0UyuG+nrob1xtJgecRvvxymN17S03eE8AXAfC6SYgHNo9/pkhpMnmcZHGc8ev9UGU4OBkbZAIjznf3Wcrhu09JpcJMS0kw4HIO3TgfZTVhjHCxwxdJJaSNgOnnuCs7KDJ8QJxJAAaePmJIlOrNaXiRbTAEEjO2dsHOfMSrlMFBznZLi6OmIEcR6bnoqCqSDcfDkCM+LzzxJPP3RuuIDSHZxs0EdCIBHWZ5VnUu7g+AAnJa8b9CZwft6plcBVa0cuI6WnaRtLfXJ/6NTpwWFwcBAiCA0yAJ3jz2PToValUqOwwVHZ3a0vEc5GZ9lodpNUYFnXww2SIjIgOievVMo4nfGAZ3Mf4E+aZTBLi1p8QMAScmYgeq2O7IrN+KjUO+RTdv5BW0tCo17f3ZaLmyS2Ik4MEKZWTx7Jo6h0sDmbGCHNJaZcJOCIOInOy0OLAQH3N8M43OcnONjH9Vt0esqizgHDcbRjMERAAOeD5rC7VuBEtn92BERhpHlIJmfZaZyaWtiRcQA/4uo4gDYR91x2akvkNIAGTg++G+i7dfWEti0ZZUZPW2qA53mSR90aXajG2zTAGDIsw4DEi2QYwMYk+ah5cmnXcQCQdztgRBB/X6pzdVaIIgc5z9SMcI6gtc64vOQPlIEDmRv7Z3Tf8ATbBddTMdQ4k/UE/kiq0q2fADkyNs5JxKhZAj5ZBjIMgfxZ2nogDE3SAcggOBHpc3xehPKppCGfFDhnF1sY62cboL0h8UZB2mHR5THT++pqAxmBnrHCfrNU2ItgvAbDYMOBBMiDE56ZkcLKC4keGAT8RBcRJ3mPI8KKvIaWkgODScF3hnkSCJ9ERXmcAtA8VtzBE9cjcjjgbrNVaCBJN2Z3JncYjoPyVjRIaSHTIPyxsZkGfJVPPw6eooj95EAMosqeLd1z6bDm0cvJ9klra1OmHU3NaC4NIYSDO0Eh2SMfVYKNCoLmsLjc0NMHcFzXCRbtc0GPILZRo1nMEWEAhzrbLvCRJIGfqEmJEubWd3aJqVHd/UIe0Wtc5znbTAk5Ax9XIUtW6JNpO8xn6rn6pl1ZwGSXOjb1XQ7M/ZnUVmF9JhsEy4vaxsj4gC4gEj7JhrYXatxkxNol0DBExM++0dN1qGtbVoAENIa0MDchw8biATz8bjIPzJlH9ldS0VAWEyy0C+mfFLXRh+8CVjofs/qmGe5f1kWniJ8Lj9Uwl5LUywbNdHAJMcdCCefqtejrtl17iBaC3oHXgGTxLSRM9PbG19Zjoe0ggDfEiM/Y7Dqla1jn03ANElrNnDfkecQPqouf09Jpv2vbSYKZ0rXFgsLiaYcS3BkFhg46qKhsJkvZnOXGfs0/mosaxravNPrTBgwdszOY4P99UG+JwEsE4yWjjlziAPstLGlg8VEyYALmug9Nxv5DqgzRi0uIA6CCBJ5JA2AMxK6MZKLrSQ4h0ETBDrhHFpE/X+ia1lQi7uwGtxdIG8eZJ9eJOyfp2MDS6WuIgFoG8l0lrpyBjYcnaFhc/e4E/ERJMidgJ4wFFaC8zBtkdCIEAffKTWrQfFM74jaepP9yq0NQGiCCZk7jpjEfqr1NU1w8IJwYujfyid8dEyuJ9lmrkDYn1O/wBcFdDROIzSqRMAG2MzEZAzz7rja2iG1GzkQCYIJy49JEoitG7t8HbAwMCZnffyRHpavaddsXuLwTEY8sXQY5E/7Vym03PyGmcAgy49CfLrusZ11QCL3RggSd4d9ckj3KaztaoMFziJ3mM7TiCdhuUwOjS0TurpBEibQctmAMD4nc/J5rONc/5atXyh7gYyDIO+YPsk6XtctfL/ABNkYgiQOM3TIMJuq7VD2gQ0cb5HU3OgDedlFN/1mrgk3FrnFpfLokAQcwcD6lZ39pVHEwTnJjacmA3I35hZgJ2J2/2k+9p/RUo6YCSXTn85wenCvhMVqfqnHmY48Rn+HcdI+oRYOS2WiTIAjyknyPHki2uBsDH82Pf8lcVg7DWuLt5ExnGwHAP+N1MtSYNFNpiGjYbCBnIkjHHOx81TS9qDxB1MQSIdDg8NzIaYhpI5IPGCrGjUkEsp0xPhNSJEbefymM/Lg9VO0ewNYEzs1kjgnxHfmJO4I5CzKt8pRecgPwTADr5J3FxLYGfy9Fv09Rndlrqpa4kHLIpG3a63JBPMY6ZXNeIJEAiIzEjqfCMmfPCdp+0Cx0gN9CxrhHSDwrlZxojUO3a7yIkZH/2EfnwmPr5Mw6MXAkA7QQAAMRvCI7THNOkfhn92eHFx2eN5g+UDEKlbtRoECjTJ8XihwGTIMF2YggbYOZQ8T2WH25JnmYgz6wcrVQAfJeC4CASchu8CZI3n+yuHqNXnOfLj2ASG6x31jHv5JIzbMu9qWuolrg0gEm0kNN5PF3zDAxOJ4mVk13aRc64eF1tp6QSQ6fUGFSrWLcSZwYBiDzjjnJSaADQ51QdIaJDsuEkH9ehMQYI0x7M0egNR3hlziQSAHeEZB2B8sxA911tT+zL8WPbMEGSRyQAIGREcpGi/aIMEAPAIgtDy5gzPhDibR6dUtv7VVf8A4/PDxttypyz8LMHjsTVDLanniqRmI3u3jHXhXZpNdTILKtRtoBBbXIgMktiH4jJA4VGftbU5Yw4g+MjGOvoPok679pHviGhsDrcN+g391M8jECvqNRWqE16pe/aXvDuNpJxPmqO0bw2JEbQC0424491i/FOJk79QAOpzG63aUOcwOLjnyHWOinK2O/8AHxnLx5Q0HdR05/8AVRMax0Zd9gfuosdn+nXq5fd/v/S3xMgOJ4Jkn6uKNTVvDImGwYFxO7TwP+/usz6/seOp5TtMZybeBlwkk4EN3IxkgRkbZXbLya1OyahABidsFsgwuzq61O3wiDAkQYkBuCCcfNsdgN1zjrNx18QGMDcjbaPTjJWcuLiPE6HbCfDv/jfqE3q9fE+pqGuBADRvk4xJnc+f6IgMY2agDgMAgZLs4IzPP2XPdTaRtud+RG554n3CLm3SMuExGTgR8vnBz5qbU1jP2yZqDEeEbAjl2YJO+/ujQ7Olstbdifiz/LiedpW5ume5wMZEmTAxvzx/VadJ2VNVgfVazIOTA6/E4ANd080ymHOYCQYnG4jbByQcRj7roU9Ewi21xfM/K0bxBjJ2HT+t+1+z+4cSwy2HHvCQbc2uBM+ICRMfxrI3Uvc4G83ATsI3JLXfn/iUT2pW0BDjLflBwRHiEwZ8vyVD2a4YqS0g5BgRIG4O2xOVq1Gs2aWukgC9vQC0yIInbaN+sFei1VlXT036SnTL5If4bXXMpUyTEuc4S15nfxAZwTYl8PMUuzBAdfwDgAnO+JG2N95WhumpNHiuJPmIIkTHJkB2OoHXFqD6zXOL7XEGDa7LTxnYyA7j5T5hR1QPm2A4YBFppugRDm2+IyWgxjPXaVqYR2rpADu2NJEyXXYId4ZEHcQNxuVmf2hVe6LregYMDN3Enf8ALyWcV3ueG74nDMgQcbTGFrDRAPeMPWLi4Y5a1s7/AKrOGpgh+hqhpe/AxBLXGZgjMcgz7JIOTkEZiBBP1OPdej0HaXeBlNxNlODJAa26yKd7LpcJaRJgw4rTq9bSaB37KXjDotJuM4da3YEEYugA4VTOK8+zQktB7yiSQPAHuDw53BDmgY5MwkVQW43PMSI/mAlatb2kwuDqdFlNsz4pdJAg5EC2eInzRpftE4vLqzW1Wuc0vFoDsGfAWxH6x5phc2OcNaAdiPafbdZ9Rqpw3A95+61atxfLngYGNw6GgBocZIOAuZqDB9h+SuMM3nbFSVqodnki6p4WjrvkSMce/QpWheAS4mIIjE/fj6LedSHOAcadg2BwRiDuNzjM8BW048ZS9X2sS892GtHkIAE4aBuABjrhN03agcIdAiNzuIyl9y0vgMZb1D8x/NM7IjQNLrbHAT8QdIjryOBA81m4rclnpoY5hGe7Jk5lu2YJGJO2MK40rDEsG8YI+uDz5LN+DZdba8Z3MCd8j6QkupUQD4nTMZbGw+wOB/eJhvbHuRqq6JpIbTabyciSYbyTmB7lbK3YYpU3Oe6TgNAxLjzPTmPJaNNrKOnpAAy4iSADcXf7p+H3yubq+1nViBAAGQBk+pJ/vJWJeVvj03Zwnm+/pkqtjb6fZbdJ2Y99NpDg0wRaRn4jn6Qs1JpuJI8vZSrryHWknZsEESLdsweA36Lo5XjMZam6R8fGz+ZRLZVbGWzyTfGTnYFRXw5+ftQ6N0AxvnbGekY+ijNI6dpiRg87/kQugahaBxm0DPEkgA5iSdtpzCbV1jzJMQTdFojbbrHlPXqpbFnHkxM0zgQ8EAh1pMF2/gMt2gCfZXbomgPuJJphsZ5cPqOnsk1u0ReR8lxcBjGYAwBJjlXqVGkOneQQYzsQZM/8fopnKTLYadNoNrLgBhwBd4rScn6cc8pJ1ZJbIA+UNAiZjBzk7T+izs1Dg0BpwDdDmhwu2kkEHp1StW9z7ZDDE7OcJJ5ddueN1fDUla6WsALTNwb4SYhr6YBJaRsTgf1EBYvxdOW2AiXZcQbQD8UCcgEu64A5VbiCCWOxPwmR7wUKepaBkkkbFzSSD9N/6qphop9qOYTYRu44BZJzbtwcTPXbEqVO0ajw0GPEfEWhrdupaJJPn0WdmrZd42OAzIkE+ouGE1z6eS0n4vC1zNxExIMAgZ5Vwzn7dmjT0paO/rVWuwcMDqYnMGLpgQMkRBC4ustJIo1D3YBAdUAY50Z+CTncD2wMrTUpUngFhBJIwCWnMZ6R5xwpqqLKZkEuiSBvmSQ7bONuiTjUydo2va0/vHNuHiDcExtJ93fzLNVkUi6LRGHE+Iz09Yn3XMpdoEukk5MQD158t/utRF2CTaNptcd8dOp6pYstaez6zXUXNLnB7sPdv4BsDtDZP/aZQIp1GhxDWsfkgF0WOE+EwDzgpOm0DNnOaA4tk2ucREZDQIJM8key36jtamKdlJhDw1obUc4F0HdzYw0kHJaeB6nLXodaCD4w1z3AFxc4OMkREQIicEgAwYlbKPaemrNbSq07BP8A5Gm585EyRc0k5+YcRBXM02ifVAfUIayRDjkeGJ7tsy8w5u0YHxKN7SbTbFAFtzS0vdJfDmAODSOJv+C0QSHFyYMkdq9hGlXLLw4CPEMETmHN+Vw5HH5JaGsbjfk/RXe/EudknmTs0dMDpAQ0elDz4nDEecZ6f4/RalkYxax19VM+h/JNb2STD6ptZAgfO/Aw1o48zHqttUtBFota2fLPPQ7jaRtsFl1FVzqgySXNuBPiMSQB18+qzeWW5x19mVC0ghjWMHAtBGOp3J3ySqUWsgy0EyYIAAwcbHhEUQ8Rs4/DvkjiNv7CzaYuY8DGZHigtM8ycD14UabqWmDyBaCSf4R+cI9paKnSAkC45tEj3JmePdbHdr02MIpw5xb4ixrg0wctkmS3bAmVgfWybvE475mZGQRgiMpC34c4PI2uGeCQrHUPIi52dwSTstTKjC+ItJnbAzx1BWmn2fOLjmd5PC1azJXO07ZwAJWplGH7tujbO26pV03d1QHOEGMnwjp8XH2T6dMiqXO8I89ziPCNyPOFMkitQRuIPBB/VOoUHPaSGNPE2yY9ARHGc+ipqHNccA+pOfLATtBrBSBy4EZEAGf9rp3aed9gsulzFKlBoMEERGLdseYUXptNqKRYCbXE7k2NO/ScRt7KKeWdv1Hje2XGG52Lo8pDZW26WZzj9EVFb6We68+45XQoHw+/6BRRWscPZp/oqt39v1UUR0pqdpjJzn1yoosunwOqH2JA9A0QPRYqjYIjH+IUUW48vP259b4W/wDD/wDa26B5DmwSP/N9tlFFuI7nZdIFrJAOKu4B+SfzXK0/ws8y6fPKiicjilTen/fDVv8A2ZpB2t04cA4Gq0EESCLm4IO4UUWI1SO1KznObc4mXAGSTIa1gaDO8DA6JI+I+pHtcVFFeRGjsQzAOQZkHIOW79VXXiKkDAzjj4jwoosX26T0x9pHLfNrCfOWiVkdWcKpgkZ6lRRbnpi/k6tF5LckmNvKd1TVj98zzfnz9UFFzn5O/P8AA+nSBJkA+IDIGxdkJ/7QNAqNAECwbebjKiifMZ/xrj6KmDUEgH4txPyhd/TCSJ8/zRUV5M8PVYwM1XfM0eE8jJ2PCyAqKKOkQKjiooqU2g0FokdfzUUURw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8" name="Picture 6" descr="http://3.bp.blogspot.com/_tWesnu_kx8k/TLbxMK2yCSI/AAAAAAAAFJs/jHpQ6lRQXE8/s1600/turyn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683902" cy="276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http://1.bp.blogspot.com/-x8Fw-MIC48s/Ti3K7Xjp8DI/AAAAAAAAAO8/83Zl3I9TAlU/s1600/tur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928013" cy="2636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err="1" smtClean="0">
                <a:latin typeface="Calibri" pitchFamily="34" charset="0"/>
              </a:rPr>
              <a:t>Piazza</a:t>
            </a:r>
            <a:r>
              <a:rPr lang="pl-PL" sz="2800" dirty="0" smtClean="0">
                <a:latin typeface="Calibri" pitchFamily="34" charset="0"/>
              </a:rPr>
              <a:t> San Carlo - plac ten uznawany jest za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najpiękniejszy w całym kraju, czasem określa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się go jako „bijące serce” Piemontu. Plac ma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168 m długości i 76 m szerokości, dawniej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nosił nazwę </a:t>
            </a:r>
            <a:r>
              <a:rPr lang="pl-PL" sz="2800" dirty="0" err="1" smtClean="0">
                <a:latin typeface="Calibri" pitchFamily="34" charset="0"/>
              </a:rPr>
              <a:t>Piazza</a:t>
            </a:r>
            <a:r>
              <a:rPr lang="pl-PL" sz="2800" dirty="0" smtClean="0">
                <a:latin typeface="Calibri" pitchFamily="34" charset="0"/>
              </a:rPr>
              <a:t> </a:t>
            </a:r>
            <a:r>
              <a:rPr lang="pl-PL" sz="2800" dirty="0" err="1" smtClean="0">
                <a:latin typeface="Calibri" pitchFamily="34" charset="0"/>
              </a:rPr>
              <a:t>Reale</a:t>
            </a:r>
            <a:r>
              <a:rPr lang="pl-PL" sz="2800" dirty="0" smtClean="0">
                <a:latin typeface="Calibri" pitchFamily="34" charset="0"/>
              </a:rPr>
              <a:t>, a w okresie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napoleońskim Place </a:t>
            </a:r>
            <a:r>
              <a:rPr lang="pl-PL" sz="2800" dirty="0" err="1" smtClean="0">
                <a:latin typeface="Calibri" pitchFamily="34" charset="0"/>
              </a:rPr>
              <a:t>Napoléon</a:t>
            </a:r>
            <a:r>
              <a:rPr lang="pl-PL" sz="2800" dirty="0" smtClean="0">
                <a:latin typeface="Calibri" pitchFamily="34" charset="0"/>
              </a:rPr>
              <a:t>. W 1618 roku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został poświęcony Św. Karolowi</a:t>
            </a:r>
          </a:p>
          <a:p>
            <a:pPr>
              <a:buNone/>
            </a:pPr>
            <a:r>
              <a:rPr lang="pl-PL" sz="2800" dirty="0" err="1" smtClean="0">
                <a:latin typeface="Calibri" pitchFamily="34" charset="0"/>
              </a:rPr>
              <a:t>Boromeuszowi</a:t>
            </a:r>
            <a:r>
              <a:rPr lang="pl-PL" sz="2800" dirty="0" smtClean="0"/>
              <a:t>. </a:t>
            </a:r>
            <a:r>
              <a:rPr lang="pl-PL" sz="2800" dirty="0" smtClean="0">
                <a:latin typeface="Calibri" pitchFamily="34" charset="0"/>
              </a:rPr>
              <a:t>Obecny wygląd placu zaprojektowany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został  przez Charlesa </a:t>
            </a:r>
            <a:r>
              <a:rPr lang="pl-PL" sz="2800" dirty="0" err="1" smtClean="0">
                <a:latin typeface="Calibri" pitchFamily="34" charset="0"/>
              </a:rPr>
              <a:t>Castellamone</a:t>
            </a:r>
            <a:r>
              <a:rPr lang="pl-PL" sz="2800" dirty="0" smtClean="0">
                <a:latin typeface="Calibri" pitchFamily="34" charset="0"/>
              </a:rPr>
              <a:t> w XVII wieku.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Piazza</a:t>
            </a:r>
            <a:r>
              <a:rPr lang="pl-PL" dirty="0" smtClean="0"/>
              <a:t> San Carlo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s4.mm.bing.net/th?id=H.503453139179968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032448" cy="26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http://2.bp.blogspot.com/-awU6T8JGcrQ/T7QMGjTInmI/AAAAAAAAACg/xC2ywmyRIAo/s400/th1_10858_pomnik_emanuela_filiber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8100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Katedra Turyńska i kaplica Świętego Całunu-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katedra została wybudowana w XV wieku, w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stylu renesansowym, zaprojektował ją </a:t>
            </a:r>
            <a:r>
              <a:rPr lang="pl-PL" sz="3000" dirty="0" err="1" smtClean="0">
                <a:latin typeface="Calibri" pitchFamily="34" charset="0"/>
              </a:rPr>
              <a:t>Meo</a:t>
            </a:r>
            <a:endParaRPr lang="pl-PL" sz="30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del </a:t>
            </a:r>
            <a:r>
              <a:rPr lang="pl-PL" sz="3000" dirty="0" err="1" smtClean="0">
                <a:latin typeface="Calibri" pitchFamily="34" charset="0"/>
              </a:rPr>
              <a:t>Caprino</a:t>
            </a:r>
            <a:r>
              <a:rPr lang="pl-PL" sz="3000" dirty="0" smtClean="0">
                <a:latin typeface="Calibri" pitchFamily="34" charset="0"/>
              </a:rPr>
              <a:t>. Wewnątrz znajduje się kaplica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Świętego Całunu, która jest dziełem </a:t>
            </a:r>
            <a:r>
              <a:rPr lang="pl-PL" sz="3000" dirty="0" err="1" smtClean="0">
                <a:latin typeface="Calibri" pitchFamily="34" charset="0"/>
              </a:rPr>
              <a:t>Guarina</a:t>
            </a:r>
            <a:endParaRPr lang="pl-PL" sz="3000" dirty="0">
              <a:latin typeface="Calibri" pitchFamily="34" charset="0"/>
            </a:endParaRP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Guariniego. Od 1578 roku w kaplicy tej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przechowywana jest jedna z najistotniejszych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relikwii chrześcijaństwa - płótno, na którym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odbita jest prawdopodobnie twarz</a:t>
            </a:r>
          </a:p>
          <a:p>
            <a:pPr>
              <a:buNone/>
            </a:pPr>
            <a:r>
              <a:rPr lang="pl-PL" sz="3000" dirty="0" smtClean="0">
                <a:latin typeface="Calibri" pitchFamily="34" charset="0"/>
              </a:rPr>
              <a:t>Chrystusa</a:t>
            </a:r>
            <a:r>
              <a:rPr lang="pl-PL" sz="3000" b="1" i="1" dirty="0" smtClean="0">
                <a:latin typeface="Calibri" pitchFamily="34" charset="0"/>
              </a:rPr>
              <a:t>. </a:t>
            </a:r>
            <a:r>
              <a:rPr lang="pl-PL" b="1" i="1" dirty="0" smtClean="0">
                <a:latin typeface="Calibri" pitchFamily="34" charset="0"/>
              </a:rPr>
              <a:t> 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 Turyńska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ik:Duomo To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000750" cy="570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qcxmzimU5Vo/T7QOFZ2BtJI/AAAAAAAAAC4/xG0yYXNngo4/s1600/supe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590510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Jest nazwany dla architekta, który zbudował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go, Alessandro </a:t>
            </a:r>
            <a:r>
              <a:rPr lang="pl-PL" sz="2800" dirty="0" err="1" smtClean="0">
                <a:latin typeface="Calibri" pitchFamily="34" charset="0"/>
              </a:rPr>
              <a:t>Antonelli</a:t>
            </a:r>
            <a:r>
              <a:rPr lang="pl-PL" sz="2800" dirty="0" smtClean="0">
                <a:latin typeface="Calibri" pitchFamily="34" charset="0"/>
              </a:rPr>
              <a:t> . </a:t>
            </a:r>
            <a:r>
              <a:rPr lang="pl-PL" sz="2800" i="1" dirty="0" smtClean="0">
                <a:latin typeface="Calibri" pitchFamily="34" charset="0"/>
              </a:rPr>
              <a:t>Kret</a:t>
            </a:r>
            <a:r>
              <a:rPr lang="pl-PL" sz="2800" dirty="0" smtClean="0">
                <a:latin typeface="Calibri" pitchFamily="34" charset="0"/>
              </a:rPr>
              <a:t> jest budowa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monumentalnych proporcjach. Budowa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rozpoczęła się w 1863 roku, wkrótce po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zjednoczenia Włoch , a ukończono w 1889 r.,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po śmierci architekta. Pierwotnie pomyślany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jako synagogi , obecnie mieści się </a:t>
            </a:r>
            <a:r>
              <a:rPr lang="pl-PL" sz="2800" dirty="0" err="1" smtClean="0">
                <a:latin typeface="Calibri" pitchFamily="34" charset="0"/>
              </a:rPr>
              <a:t>Museo</a:t>
            </a:r>
            <a:endParaRPr lang="pl-PL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800" dirty="0" err="1" smtClean="0">
                <a:latin typeface="Calibri" pitchFamily="34" charset="0"/>
              </a:rPr>
              <a:t>Nazionale</a:t>
            </a:r>
            <a:r>
              <a:rPr lang="pl-PL" sz="2800" dirty="0" smtClean="0">
                <a:latin typeface="Calibri" pitchFamily="34" charset="0"/>
              </a:rPr>
              <a:t> del </a:t>
            </a:r>
            <a:r>
              <a:rPr lang="pl-PL" sz="2800" dirty="0" err="1" smtClean="0">
                <a:latin typeface="Calibri" pitchFamily="34" charset="0"/>
              </a:rPr>
              <a:t>Cinema</a:t>
            </a:r>
            <a:r>
              <a:rPr lang="pl-PL" sz="2800" dirty="0" smtClean="0">
                <a:latin typeface="Calibri" pitchFamily="34" charset="0"/>
              </a:rPr>
              <a:t>, i jest najwyższym</a:t>
            </a:r>
          </a:p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muzeum na świecie.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Mole </a:t>
            </a:r>
            <a:r>
              <a:rPr lang="pl-PL" dirty="0" err="1" smtClean="0"/>
              <a:t>Antonelliana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334</TotalTime>
  <Words>536</Words>
  <Application>Microsoft Office PowerPoint</Application>
  <PresentationFormat>Pokaz na ekranie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Turyn</vt:lpstr>
      <vt:lpstr>Slajd 2</vt:lpstr>
      <vt:lpstr>Slajd 3</vt:lpstr>
      <vt:lpstr>Piazza San Carlo</vt:lpstr>
      <vt:lpstr>Slajd 5</vt:lpstr>
      <vt:lpstr>Katedra Turyńska</vt:lpstr>
      <vt:lpstr>Slajd 7</vt:lpstr>
      <vt:lpstr>Slajd 8</vt:lpstr>
      <vt:lpstr>Mole Antonelliana</vt:lpstr>
      <vt:lpstr>Slajd 10</vt:lpstr>
      <vt:lpstr>Castello Del Valentino</vt:lpstr>
      <vt:lpstr>Slajd 12</vt:lpstr>
      <vt:lpstr>Bazylika De Superga</vt:lpstr>
      <vt:lpstr>Slajd 14</vt:lpstr>
      <vt:lpstr>Muzeum Egipskie</vt:lpstr>
      <vt:lpstr>Slajd 16</vt:lpstr>
      <vt:lpstr>Slajd 17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Turyn</dc:title>
  <dc:creator>MARCIN</dc:creator>
  <cp:lastModifiedBy>msochacz</cp:lastModifiedBy>
  <cp:revision>31</cp:revision>
  <dcterms:created xsi:type="dcterms:W3CDTF">2013-01-20T15:51:44Z</dcterms:created>
  <dcterms:modified xsi:type="dcterms:W3CDTF">2013-01-23T13:59:26Z</dcterms:modified>
</cp:coreProperties>
</file>