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5" autoAdjust="0"/>
    <p:restoredTop sz="9466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97F1A-B16E-412C-B42B-0F59A336EF89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B0901-6259-4300-B72A-DE16BB9DA1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0901-6259-4300-B72A-DE16BB9DA1D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D040-3AF2-4392-81E7-B9914BE3C8DE}" type="datetimeFigureOut">
              <a:rPr lang="pl-PL" smtClean="0"/>
              <a:pPr/>
              <a:t>2014-01-14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AC07-3554-4DDE-BCA5-4B3B51864F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D040-3AF2-4392-81E7-B9914BE3C8DE}" type="datetimeFigureOut">
              <a:rPr lang="pl-PL" smtClean="0"/>
              <a:pPr/>
              <a:t>2014-01-14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AC07-3554-4DDE-BCA5-4B3B51864F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D040-3AF2-4392-81E7-B9914BE3C8DE}" type="datetimeFigureOut">
              <a:rPr lang="pl-PL" smtClean="0"/>
              <a:pPr/>
              <a:t>2014-01-14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AC07-3554-4DDE-BCA5-4B3B51864F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D040-3AF2-4392-81E7-B9914BE3C8DE}" type="datetimeFigureOut">
              <a:rPr lang="pl-PL" smtClean="0"/>
              <a:pPr/>
              <a:t>2014-01-14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AC07-3554-4DDE-BCA5-4B3B51864F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D040-3AF2-4392-81E7-B9914BE3C8DE}" type="datetimeFigureOut">
              <a:rPr lang="pl-PL" smtClean="0"/>
              <a:pPr/>
              <a:t>2014-01-14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AC07-3554-4DDE-BCA5-4B3B51864F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D040-3AF2-4392-81E7-B9914BE3C8DE}" type="datetimeFigureOut">
              <a:rPr lang="pl-PL" smtClean="0"/>
              <a:pPr/>
              <a:t>2014-01-14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AC07-3554-4DDE-BCA5-4B3B51864F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D040-3AF2-4392-81E7-B9914BE3C8DE}" type="datetimeFigureOut">
              <a:rPr lang="pl-PL" smtClean="0"/>
              <a:pPr/>
              <a:t>2014-01-14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AC07-3554-4DDE-BCA5-4B3B51864F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D040-3AF2-4392-81E7-B9914BE3C8DE}" type="datetimeFigureOut">
              <a:rPr lang="pl-PL" smtClean="0"/>
              <a:pPr/>
              <a:t>2014-01-14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AC07-3554-4DDE-BCA5-4B3B51864F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D040-3AF2-4392-81E7-B9914BE3C8DE}" type="datetimeFigureOut">
              <a:rPr lang="pl-PL" smtClean="0"/>
              <a:pPr/>
              <a:t>2014-01-14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AC07-3554-4DDE-BCA5-4B3B51864F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D040-3AF2-4392-81E7-B9914BE3C8DE}" type="datetimeFigureOut">
              <a:rPr lang="pl-PL" smtClean="0"/>
              <a:pPr/>
              <a:t>2014-01-14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AC07-3554-4DDE-BCA5-4B3B51864F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D040-3AF2-4392-81E7-B9914BE3C8DE}" type="datetimeFigureOut">
              <a:rPr lang="pl-PL" smtClean="0"/>
              <a:pPr/>
              <a:t>2014-01-14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AC07-3554-4DDE-BCA5-4B3B51864F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D040-3AF2-4392-81E7-B9914BE3C8DE}" type="datetimeFigureOut">
              <a:rPr lang="pl-PL" smtClean="0"/>
              <a:pPr/>
              <a:t>2014-01-14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AC07-3554-4DDE-BCA5-4B3B51864FA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2132856"/>
            <a:ext cx="6840760" cy="1467594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How</a:t>
            </a:r>
            <a:r>
              <a:rPr lang="pl-PL" sz="6000" dirty="0" smtClean="0">
                <a:solidFill>
                  <a:srgbClr val="FF0000"/>
                </a:solidFill>
              </a:rPr>
              <a:t> can we make a film?</a:t>
            </a:r>
            <a:endParaRPr lang="pl-PL" sz="6000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43808" y="3886200"/>
            <a:ext cx="3528392" cy="478904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Dorota Cichocka</a:t>
            </a:r>
            <a:endParaRPr lang="pl-P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2" name="Picture 2" descr="http://www.collegerumble.com/assets/images/movie_watchin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0648"/>
            <a:ext cx="1872208" cy="1620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Sound engineer</a:t>
            </a:r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187624" y="1772816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dirty="0" smtClean="0"/>
              <a:t> His job is to prepare music and sounds                          for a film. </a:t>
            </a:r>
            <a:endParaRPr lang="en-US" sz="3200" dirty="0" smtClean="0"/>
          </a:p>
        </p:txBody>
      </p:sp>
      <p:pic>
        <p:nvPicPr>
          <p:cNvPr id="5122" name="Picture 2" descr="http://www.tapeciarnia.pl/tapety/normalne/117996_nuty_klucz_wiolinowy_muzy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584" y="2852936"/>
            <a:ext cx="3456384" cy="2160240"/>
          </a:xfrm>
          <a:prstGeom prst="rect">
            <a:avLst/>
          </a:prstGeom>
          <a:noFill/>
          <a:effectLst>
            <a:innerShdw blurRad="114300">
              <a:schemeClr val="accent3">
                <a:lumMod val="60000"/>
                <a:lumOff val="40000"/>
              </a:schemeClr>
            </a:innerShdw>
          </a:effectLst>
        </p:spPr>
      </p:pic>
      <p:pic>
        <p:nvPicPr>
          <p:cNvPr id="5124" name="Picture 4" descr="http://bi.gazeta.pl/im/4c/2e/e0/z14691916Q,Miejsce-na-koncu-widowni--Tu-siedza-oswietleniow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744874" cy="3168352"/>
          </a:xfrm>
          <a:prstGeom prst="rect">
            <a:avLst/>
          </a:prstGeom>
          <a:noFill/>
          <a:effectLst>
            <a:innerShdw blurRad="114300">
              <a:schemeClr val="accent3">
                <a:lumMod val="60000"/>
                <a:lumOff val="4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Composer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</a:t>
            </a:r>
            <a:r>
              <a:rPr lang="en-US" dirty="0" smtClean="0"/>
              <a:t>omposer is a person who creates</a:t>
            </a:r>
            <a:r>
              <a:rPr lang="pl-PL" dirty="0" smtClean="0"/>
              <a:t> and</a:t>
            </a:r>
            <a:r>
              <a:rPr lang="en-US" dirty="0" smtClean="0"/>
              <a:t> composes music.</a:t>
            </a:r>
            <a:r>
              <a:rPr lang="pl-PL" dirty="0" smtClean="0"/>
              <a:t> M</a:t>
            </a:r>
            <a:r>
              <a:rPr lang="en-US" dirty="0" smtClean="0"/>
              <a:t>usic created by composer appears in the </a:t>
            </a:r>
            <a:r>
              <a:rPr lang="pl-PL" dirty="0" smtClean="0"/>
              <a:t>film.</a:t>
            </a:r>
            <a:endParaRPr lang="en-US" dirty="0"/>
          </a:p>
        </p:txBody>
      </p:sp>
      <p:pic>
        <p:nvPicPr>
          <p:cNvPr id="25602" name="Picture 2" descr="https://encrypted-tbn0.gstatic.com/images?q=tbn:ANd9GcRY3t9g8bJw_K7RjbSXMk2aQxkJ95ltCTwaqN14nOaFlFyd_umDF99JDf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96952"/>
            <a:ext cx="4248472" cy="3257163"/>
          </a:xfrm>
          <a:prstGeom prst="rect">
            <a:avLst/>
          </a:prstGeom>
          <a:noFill/>
          <a:effectLst>
            <a:innerShdw blurRad="114300">
              <a:schemeClr val="accent3">
                <a:lumMod val="60000"/>
                <a:lumOff val="40000"/>
              </a:schemeClr>
            </a:innerShdw>
          </a:effectLst>
        </p:spPr>
      </p:pic>
      <p:pic>
        <p:nvPicPr>
          <p:cNvPr id="4098" name="Picture 2" descr="http://culture.pl/sites/default/files/images/imported/muzyka/portrety%20i%20instytucje/kilar%20wojciech/kilar%20wojciech%20portret%20en_4941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430" y="3861048"/>
            <a:ext cx="3418383" cy="2226222"/>
          </a:xfrm>
          <a:prstGeom prst="rect">
            <a:avLst/>
          </a:prstGeom>
          <a:noFill/>
          <a:effectLst>
            <a:innerShdw blurRad="114300">
              <a:schemeClr val="accent3">
                <a:lumMod val="60000"/>
                <a:lumOff val="4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Animal trainer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goal of </a:t>
            </a:r>
            <a:r>
              <a:rPr lang="pl-PL" dirty="0" smtClean="0"/>
              <a:t>the animal trainer’s work</a:t>
            </a:r>
            <a:r>
              <a:rPr lang="en-US" dirty="0" smtClean="0"/>
              <a:t> is to prepare and</a:t>
            </a:r>
            <a:r>
              <a:rPr lang="pl-PL" dirty="0" smtClean="0"/>
              <a:t> accustom the animals to</a:t>
            </a:r>
            <a:r>
              <a:rPr lang="en-US" dirty="0" smtClean="0"/>
              <a:t> certain behaviors in certain situations and teach them </a:t>
            </a:r>
            <a:r>
              <a:rPr lang="pl-PL" dirty="0" smtClean="0"/>
              <a:t>to obey.</a:t>
            </a:r>
            <a:endParaRPr lang="en-US" dirty="0"/>
          </a:p>
        </p:txBody>
      </p:sp>
      <p:pic>
        <p:nvPicPr>
          <p:cNvPr id="3074" name="Picture 2" descr="http://imageshotfrogpl.blob.core.windows.net/companies/psi-koci-psycholog-behawiorysta-zoopsycholog/images-pr/psi-koci-psycholog-zoopsycholog-behawiorysta-treser-ps%C3%B3w-terapia-zbaurze%C5%84-zachowania-ps%C3%B3w-i-kot%C3%B3-10732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12976"/>
            <a:ext cx="2232248" cy="3340780"/>
          </a:xfrm>
          <a:prstGeom prst="rect">
            <a:avLst/>
          </a:prstGeom>
          <a:noFill/>
          <a:effectLst>
            <a:innerShdw blurRad="114300">
              <a:schemeClr val="accent3">
                <a:lumMod val="60000"/>
                <a:lumOff val="40000"/>
              </a:schemeClr>
            </a:innerShdw>
          </a:effectLst>
        </p:spPr>
      </p:pic>
      <p:pic>
        <p:nvPicPr>
          <p:cNvPr id="3076" name="Picture 4" descr="http://szinuk.com/foto/wojtek/PA200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3744416" cy="2808312"/>
          </a:xfrm>
          <a:prstGeom prst="rect">
            <a:avLst/>
          </a:prstGeom>
          <a:noFill/>
          <a:effectLst>
            <a:innerShdw blurRad="114300">
              <a:schemeClr val="accent3">
                <a:lumMod val="60000"/>
                <a:lumOff val="4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Assembly - last stage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Assembly is t</a:t>
            </a:r>
            <a:r>
              <a:rPr lang="en-US" dirty="0" smtClean="0"/>
              <a:t>echnical </a:t>
            </a:r>
            <a:r>
              <a:rPr lang="pl-PL" dirty="0" smtClean="0"/>
              <a:t>issue, during this stage different scenes are connecting together. </a:t>
            </a:r>
            <a:r>
              <a:rPr lang="en-US" dirty="0" smtClean="0"/>
              <a:t>Movie Maker</a:t>
            </a:r>
            <a:r>
              <a:rPr lang="pl-PL" dirty="0" smtClean="0"/>
              <a:t> is an example of program which can help you to </a:t>
            </a:r>
            <a:r>
              <a:rPr lang="pl-PL" dirty="0" err="1" smtClean="0"/>
              <a:t>assembly</a:t>
            </a:r>
            <a:r>
              <a:rPr lang="pl-PL" dirty="0" smtClean="0"/>
              <a:t> the film.</a:t>
            </a:r>
            <a:endParaRPr lang="en-US" dirty="0"/>
          </a:p>
        </p:txBody>
      </p:sp>
      <p:pic>
        <p:nvPicPr>
          <p:cNvPr id="27650" name="Picture 2" descr="http://pplware.sapo.pt/wp-content/images2009/wmm/imagem_w7_wmm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75322"/>
            <a:ext cx="4824536" cy="3164857"/>
          </a:xfrm>
          <a:prstGeom prst="rect">
            <a:avLst/>
          </a:prstGeom>
          <a:noFill/>
          <a:effectLst>
            <a:innerShdw blurRad="114300">
              <a:schemeClr val="accent3">
                <a:lumMod val="60000"/>
                <a:lumOff val="4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012160" y="2276872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</a:t>
            </a:r>
            <a:r>
              <a:rPr lang="pl-PL" sz="600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end</a:t>
            </a:r>
            <a:endParaRPr lang="en-US" sz="6000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http://alternatywnie.files.wordpress.com/2011/08/czarny1.jpg?w=450&amp;h=3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65104"/>
            <a:ext cx="3203848" cy="2664296"/>
          </a:xfrm>
          <a:prstGeom prst="rect">
            <a:avLst/>
          </a:prstGeom>
          <a:noFill/>
          <a:effectLst>
            <a:innerShdw blurRad="114300">
              <a:schemeClr val="tx1"/>
            </a:innerShdw>
          </a:effectLst>
        </p:spPr>
      </p:pic>
      <p:pic>
        <p:nvPicPr>
          <p:cNvPr id="8" name="Picture 2" descr="http://alternatywnie.files.wordpress.com/2011/08/czarny1.jpg?w=450&amp;h=3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-459432"/>
            <a:ext cx="3995936" cy="1766076"/>
          </a:xfrm>
          <a:prstGeom prst="rect">
            <a:avLst/>
          </a:prstGeom>
          <a:noFill/>
          <a:effectLst>
            <a:innerShdw blurRad="114300">
              <a:schemeClr val="tx1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Start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At the </a:t>
            </a:r>
            <a:r>
              <a:rPr lang="en-US" dirty="0" smtClean="0"/>
              <a:t>beginning</a:t>
            </a:r>
            <a:r>
              <a:rPr lang="pl-PL" dirty="0" smtClean="0"/>
              <a:t> </a:t>
            </a:r>
            <a:r>
              <a:rPr lang="en-US" dirty="0" smtClean="0"/>
              <a:t>you</a:t>
            </a:r>
            <a:r>
              <a:rPr lang="pl-PL" dirty="0" smtClean="0"/>
              <a:t> </a:t>
            </a:r>
            <a:r>
              <a:rPr lang="en-US" dirty="0" smtClean="0"/>
              <a:t>m</a:t>
            </a:r>
            <a:r>
              <a:rPr lang="pl-PL" dirty="0" smtClean="0"/>
              <a:t>ust chose the topic of your film. The topic is something you will make film about. When you chose the topic you need inspiration.</a:t>
            </a:r>
          </a:p>
        </p:txBody>
      </p:sp>
      <p:pic>
        <p:nvPicPr>
          <p:cNvPr id="9218" name="Picture 2" descr="http://us.123rf.com/450wm/lenapix/lenapix1207/lenapix120700005/14303306-3d-bialy-czlowiek-z-wielkim-czerwonym-znakiem-wykrzyknika-samodzielnie-na-bialym-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573016"/>
            <a:ext cx="2520280" cy="3150350"/>
          </a:xfrm>
          <a:prstGeom prst="rect">
            <a:avLst/>
          </a:prstGeom>
          <a:noFill/>
          <a:effectLst>
            <a:innerShdw blurRad="114300">
              <a:schemeClr val="accent3">
                <a:lumMod val="60000"/>
                <a:lumOff val="40000"/>
              </a:schemeClr>
            </a:innerShdw>
          </a:effectLst>
        </p:spPr>
      </p:pic>
      <p:sp>
        <p:nvSpPr>
          <p:cNvPr id="14340" name="AutoShape 4" descr="data:image/jpeg;base64,/9j/4AAQSkZJRgABAQAAAQABAAD/2wCEAAkGBg8QEBQPEBAVFRAUFQ8UFxAQFBQXFBQUFRUVFxcWFBYXHCYfFxkjGRYVIC8gIycpLC0uFR4xNTAqNSYrLCkBCQoKDgwOGg8PGikdHyQsKS0sNCkpLCwqLCwpLCkpLCwpLCwsKSksKSwsLCkuLCkpKSwpKSwsLCksKSkpNSwsL//AABEIAK4BIgMBIgACEQEDEQH/xAAcAAEAAQUBAQAAAAAAAAAAAAAABAEDBQYHAgj/xABDEAABAwIDBAUJBgQFBQEAAAABAAIDBBEFEiEGEzFBByJRYXEUMkJSgZGhscEjM2JygtEIQ3OSFaKy4fAkNDWDwhb/xAAaAQEAAwEBAQAAAAAAAAAAAAAAAQMEAgUG/8QAKhEBAAICAQMCBgEFAAAAAAAAAAECAxESBCExQXETIjJRYZFCgbHR4fD/2gAMAwEAAhEDEQA/AO4IiICIiAiIgIiICIiAiIgIqEqNUVzWjUoJJK8PqGjmsX5VNL923q+u7Rv+/sXtmDudrJKT3M0HvKCS/EmDmrDscjHMKj6Wki8/IP6jrn3OKo3FqMeaW/oYT/pauJyUjzMI3AMej9Ye9Xo8XYeatHGabmT7Yn/Vq8iooZNLxX9jT9CojLSfWP2bhPZWNPNXQ8FY52CxnWN7m+BzN9x/dWjBUR8LSN7tHe4/QqxLMIsbTYqCcp0dzB0I9inskBQe0REBERAREQEREBERAREQEREBERAREQEREBERAREQF5e8BHvACxM0z5n7uP8AU7k0fv3IPVTXuc7JGMzu7l3k8gvcOGNb15nBxGuvmN9/HxK9SyxUrBxLncGjV8jv+ewKCYXzHNUHTiIGnqD83rH4Km+Xj2jvLmZ0kvxkvNqdmflvHdWMeB4u9itmikf99M4/gj6jPhqfaVfDraDh2BN4qJ3b6p3/AG/73R58vMOHws82NoPaRc+86qRnVjeKm8XUajxAkbzvVqWJjvOa135gD81b3ioZEmYnyLJwuMG8RdEe2NxA9rToV7bW1MXnATM7WDLIP08Hexe94qbxV6iO9e3t/jwj2XmSU9UNDdw/TIzx5j5Kw8SQG5OaP1xxH5hy8eCj1NK15DgS2QcJGaOH7juKv0OMEOENRYOOjZB5knd+F3craZ++r/v0/wBOot92SpqoOFwpCxFVRmE7yLzPSZ6ve3u7lOpKsPFwtTpJREQEREBERAREQEREBERAREQEREBERAREQFQlVUWvqA1pKCHX1LnOEbPOdp3DtJ7grk00dJF2uJsB6Ujz/wA9gVMNiytM79C4XufRYNf9ysMKozyGd3m6iNp5N9bxKozZOEajzLm06SYGOzGWU3ldz5MHqs7vmr+8Ubeqm9WSJ0r2lbxU3ii71U3qcjaVvVTeqLvV5MyjkbS94qbxRDMqb5RyRtL3ipvVEMypvVHM2l71W5g17S1wuDy/5zUfeqhlXM2RtkcHxQtcKeZ17/dyH0gPQd+IfFX6mEwPzt+7cdR6pP0KwNQA9uU+II4gjgR3hZ7BcQFTE6OX7xnUeO3sePHj4rT0+bvwn+iylvRlIJcwV1YigkMbzE46t4HtHIrLArcsVREQEREBERAREQEREBERAREQEREBERAJWHqhvZWxejxd+UfvoPaspO6zVjsHbd0kvaQ0eA1PxPwQRNp6vRlMD5/WfblG3l7Tp71jt5ZRaus3k8svLNkb+VmnxNyvBmXk5MnK0yzWtuUwyqhlUPfLyZlXyRtN3qpvVC3yoZlHJHJM3qoZlDMy875RyNpu9VDKoRmXnfKOSOSbvlTfKEZl53yjkbTjMqb5QTMqb5c8kck0zL1R4huJ2TejoyT8jjx9h1WOMy8SPBBB4HRRzmJ3Byb/AIvHbLMPRIB/KTp8fmVOpZMzQViNnKnyiia1xu4B0TvFugPuylSMFmJbY8RofEcV71LResWj1bIncbZVERdpEREBERAREQEREBERAREQEREBERBDxKSzCoscu5ozJzEckntILh8wveOOtGfAqLtMcmHvH4Im+9zQuMk6rM/hFp1Ey02B9mgdw9/NezMoRmVt9UBxK8Lbz+TIGZW31QHE6ngOZ8AsY+vPIe9bj0dZHMmkNjMJA2+l2syNLQOwE5vd3KzDX4t+Lunzzpr8lTlF3BzR2uY4D3kWVp2Js5G/5QT8luFXtNLSSzeWxP8AJszNzJDHmbkt1hK6+hv22WqxbXimqJ5aSJphmdC7LJdmUhtnWa3hcklXZMNKTG7O7UrHqiOxZvJrv7SvBxb8Jv2a391l1HGq90FNLO0Aujje8NJNiWi9jZaxsdiL6yrmq5GBpZDDCAwkjV73k689Apt0sRaK8u8/hM4oiYjbUzip9U+537KhxQ+r7rn5BdXErJ2zRcQ0uhd4ljSfg8LR+i9pE1Sx3nNbC0+LXyA/ELm3SavWOXlE4tTEb8teOL9rSPG4+iqMVaeAJ/Lr8l059fP5c2nEd6YwOkMuV2kgfYNzebqNbcVq21lcKCvjqII2GR8Moew3aDd7bPOXnoR327kydLFI5Tbt7FsXGN7a3/iTex39rv2XoVjTz94I+a6jgWIOqKaGdwDXSMa4taTYE8hdcux/aqWtyCSNjBG55GQuN76a38FxmwVxU5cvbs5vSKRvb0Zl5M6xIlI5r0KorByZ+ToHR7V9aeL+nIB43a75NWdpRlnkbyzZv7gD9StL6Oqm9Y4dsL/g5h/dbrOLVXixh+Lh9F7vRW3ihvwzujLoqBVWxcIiICIiAiIgIiICIiAiIgIiICIiDFY8Psz4FRdr9aB57oT/AJ2LIYvHdhULFY97hzxzMJPtYL/Nqryxukx+Jc2+mXLn1JPBWi9WS9Uzr52XlbXs62PY7AJajPPDVugkjeGdRgdmGUO6wLgCNeBB4LVc6l4ZjVRSvL4JMpdYOBALXW4ZmnxOvHVXYLVpeJs7x2iLbl0/Z/F5pZqmlnaC6nMbd8GFrZQ9pPmm4B05Eg35LQNtqCOnrHxxNDWObFJkbwaXEggDkOre3epEnSRiBFhuQfWEbr+y7yPgtdqquSV7pJXl8jiCXu4m3DQaAC3ALVn6il6xEd+6/LmrMah2Ha4/9BVf0Zv9JWH6Mqa1I+S33kshv3MDWD4tctNrtuK6aN8Mj493I1zXARgGzhY2N9Fbw7bOsp4mwxOjEbL2Do7nUkm5vrqSrZ6rHOSLfh18enLbpuA0TI31WWobKZJ3yua3LeJxAbkNidbNHG3BYbZil3WKYizkfJ5B4SZ3/Mn3Lmw2/kw90solYHzuzvaWBznOu43a2+mrj+6sUXTBM6YziSNs8rGsdmjFg2IvLb62v1jr4KyuWLxFoie0/Z3GSLRE6l2KXFZRisdLmG5dSySlthfOJMoIdx4aW4LTukmgiiqY3xtyulY8vtfrFrmgG3bYrXItvaqSdtaJIzKI3RNcGdXIXZjpfjdUxfaKescx87mksDg3I3Lo4gm+uvALPnz0vSa+qrLmrNZh1rY3/wAfS/0o/kuNh/Hxd8yszQ7d10EbIY3xiONoa0GO5sO031WAz/VUdTmrkrWK+ivNlrasRC8XJnVjOmdYdM2249Gmtae6KX5sH1W/VX/cj8jfm5aT0UU95ppOTY2N9r3X/wDhbqOtVPPZkb7hf6r3ehjWL9vS6f6GXaqoEW1oEREBERAREQEREBERAREQEREBERBYrGXaVCwcgxujPoucLfhdr9Ssm8XCxNO7d1FuUgt+oaj6oOQYlSmGaSE8WPc32A6H2ix9qjZ1uHSfhJjmbUtHVlGV3dI0ae9v+krSC9eBlx8LzDyMkcbTVezqmdWS9UzqrSpezqherOdUzqNG14vUesqQxjnG9gCer52nZ3qudQMYgdLC9jXEOI0sbXPYe48F1SI5Rt1We8bYDYjZY4vXCmdUiIuD355Lue8N1LWDg59rmxIFmk8rLf8Aav8Ah9dDHPPSTl7Y4mPjge28sjmgb0FwsOAcWgDUm2nPB9Bm1EdHiO4ma0NqbRCVzRnjlB6ozcQ1xJaR25exfSy+je0+PtmcSLTuXHQ6t8eY9q2+Ce6idMuxZw2v8ohFqaoLpGW4RyXvJH3anMB2OtyUHC8REjA7nwI7DzXm9Zh/lDD1OP8AlDYN4mdYOp2khjcGZrm4By6hveSq/wD6CHKX5xYEjvJ7hxKwfAyedSyfDv8AZmTIvJlWmV200sp3cILQTYW1e4nQAW4X7BqrY2kqIy5sjes0ZMrgQWuboS4cb8bhXx0OTW10dNfW30f0Y0wiojK7Qyvc6/4GdUfEOPtWawicOLpD6TnO950+C+ZKXH8YyOr43zbmJnk5mA+xjZIA3dgWyt5HTW9jxsVm8G6Y6+lLY5oxI1kbmZXXa8yDzXyONzcWsRpe556r1sdOFIr9noUrxrFX02JAV6WibFbbNr6aOoFg49V7AfMkHnDw4EdxC3SmnzBWO19ERAREQEREBERAREQEREBERAREQFjcVpri44jUHsI1CyS8SMuEGIxOgZX0jonWBcND6kjeB9/wPeuJVcD4nuikblewlrmnkQu3Bxgkv/Ld53ceTlrvSNseahnldO28zR12N4yMHAjtcB7xpyCx9Vh5xyjzDJ1OLlHKPMOWZ1TOrWZUL15Wnl7Xc6oXK0XqmdQbXc68ucredUzpo21XabD8kgmboHHW3J/b7fovpDoo22/xOga55vUw2imHMuA6slvxgX8Q7sXD66nbIwsdwI93YVE6N9rX4RiLXSE7h53U7eWQnR4Ha02d4XHNev0uXnXU+Yer02XnXU+YfRu32yLMUoZKV1g+2eJ59CVoOU+BuWnucV8kTiaB0kD8zHNc5j2HQhzSQQfA3C+12PDgCCCCAQRqCDwIPMLgv8QGxG6kbisLepIWsnA5SWsyQ/mAse9o5uWtqYro26HWYnSurJKsNad6xkUIu5srQQDMSNBfK7KOII1F1gukHoyqMHbA+SRsrJQQ58bSGslGpZrqRlsQTa9naaLs/QbtNDVYa2BrGMmprRyMjaGhwN8kthxLgCCebmk81tm2WzEWJUctJJpnF2Pt93INWPHgePaCRzQcq/h0wEFs9Y9kDhcRsedaiJ4F3DhZjXNcNb3Nuxb10g9HNPXUU8cMMbKlzjUMka1rS+cA3zuHHOLtJPaDyXFujLaeXBcVdTVN2RPf5PO08GPa4hsn6XE6+q49y+n0Hzd0JbXeSVjsNqh9hUPADJBpHUtIDbg8MxAae8M7F2HbPo4o6+nqWthjZVTZXioDRn3sYswudxy6ZSOxxPHVcp6dNh/J6xmIw9SGpeBI7UCOo45iRwDgC645td2hd2wFswpoRUSMkmEceeWK+SR1hd7b8QeN+/kg+ZejzH5MOrnUtRdjHu3UjXabuVpLQT2WN2nxvyX0VhNZyXIv4gdiN3I3FYW9SQiOcDlJazJD+YDKe9o5uWZ6LNr/ACqmDHuvPDlY+/FzbdR/tAse9p7UHYWOuvShUNRmAU1AREQEREBERAREQEREBERAREQEREEerpg4WWPpKowndSeZwa8+j3Hu71mFFq6QPGoQaHt30dGQuqqNv2huXwDTOebo+x3a3ny148rfcEggggkEHQgjiCORX0DFUvgOV4Lo+R4ub+4WN2m2GpMRbvWnJMRpPHY5u6RvpfAjt5LFm6Xl81WHP0vL5qeXDi5UzLNbQ7FVtESZYy6IfzoruZbv5s/Vb2rAZl51qzWdTDzLVms6t2XMyZlazKmZc6c7XC5YDaKhuN60ajR3hyPsWazLxK0EEHUHSysxXnHaJW4sk47RZ1PoF238qpTh8zvt6YDJc6vgvYf2GzfAsXSMbweKsp5aWZt4pWFjhz14EdhBsQe0BfJWC4vNhdfHUxcY3B1uAfGdHMPcW3Hx5L62wbFYqqnjqYXZopWNe087HkewjgRyIK9uJiY3D3YmJjcPmTAsQqNnMZLJblsbjFMGjSWB9iHtHhleO8W7V9SU1QyRjZGODmPa1zXNNw5rhcEHsIK0HpM6NXYlNTVUAi8ohexrxUAmOSAHNZ4Au6xvpzD3C636CFrGhjWhrWgANaAGgDQAAaAW5KUtLxro5EuMU2LQuYwx337Hx597lGVhaOAflJGa+mVpF7Ldwqogj12Hwzs3c0bJGXa7JI0ObdpDmmx00IBV8C2gVUQQcbweKsp5KWZt4pWOY4c9eBHYQbEHtAXy1SOnwHFXRS3tG4xyW4SQusQ9o7xleO8W7V9Zrk3T3sR5RTDEYW3mphaQDi6C97/ocSfBzuxBt+B4k1zWua4FrgCHDgQRcEdxC2aJ9wuBdDu1mZhoZHdeO7o78476t/ST7j3Lt2G1NwgySIEQEREBERAREQEREBERAREQEREBERBalgDuKxslA+M5onZTzHI+IWXVCEGMjxe2kzC38TdWnxHEfFYnEtg8LrLu3TWvP8ynOQ+JA6pPiFsktK13JQZsFaTcaHtGhXNqxby5tWLdpjbn9f0J6ncVenqzR3/zMI+SxE3Q3iI82SB363j5sXU/Jqhnmyu8HWd81UT1Q9Q+LT9CqJ6bHPozz0mKfRyZvQ/ifMwD/wBrvoxaptLR01A7dS1kcswIDoaQOkLBfXO92VoI16up8OK6R0x7Q1MOHOaS9hlc1gkpszcp45ZHZtGuAcLc1zvom6LoMWEk9RUERxPDDTw6SkkXDnOIs1p14A3ynhZI6XHCI6PFCPtHhuDy0k0lLWufPA6OxmAjbKHXu2Jlsx569rew3Wz/AMPu2+R7sKmd1X5pICTwfa8kY8QMw7w7mVExH+HOtbuxBUxyFxl3jngsbG0ax24l5dqDoLG3LVaDiOzOI4U6CpmifA9zi+JxIzB8ThrYXykGxseI14LRWsVjUNNaxWNQ+wkWv7C7VsxOiiq2WDiMsjB6ErbZ2+HAjucFsCl0IiICIiAoWMueKeUxwiZ4jkywONhKcpswmx87hw5qaiD5b6MMaiirXxPiawzEiM260bgTaIOd1spGmp4tHau/4LMuE9NuCQUmKGamlZmm+1fFG4Z4ZrgkkDzc1w8d5dysuqbFYrNLTxSTxmOYtGdrhY3Gma3IHjbldB0Rh0XpR6SS4UhAREQEREBERAREQEREBERAREQEREBERAREQFSyqiDkn8QGzs01Iyqie/JTk7yEOOQscbCTLwzNOhPY7uWj9HnTE/D2U1E+CIUzZXb2ZoIkLHnjpoS0m9zckNA04r6Jr6VsjHMe0OY4Oa5rhcOaQQQRzBBK5dtx0UU9bLFKx4gDGGNzY2Czmj7sAaBtjccOFhyQdBw3bTDqnPuauJwZKyEkPABkf5jWk2D83AZb3INuCvbQbNUlfEIaqISRteyQNJIs5t7aix4Eg9oJXy1jOw9RRmDNKwvlbM9uQv6m5GbiRe9uGnH3rNbAdL1RhvlG9DqkTfaASSG4n0GdzjckFvHn1G8EHYdkth6nDcVqXU+QYVUMbJuy6xjmuerG0DgOt2DK9o1LVv6g4FioqqWGqa0tbNFFKGniA9odY27LqcgIiICIiAiIg+cv4hGUv+IRmNr21JiaZrstG9v8tzXek6wLSRp1QL3BC3Ho+3wooN89r3ZBlcwk/Z+gHE8XAaHwU3p52TjqcPNaLNmpLHN60T3BrmH2kOHge1aD0NbQPOeidchgMrD6oLgHN8LuBHi5B33DXaBT1iMJmuAssEFU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Topic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In the second step you must get to know all about your topic. </a:t>
            </a:r>
            <a:r>
              <a:rPr lang="en-US" dirty="0" err="1" smtClean="0"/>
              <a:t>Th</a:t>
            </a:r>
            <a:r>
              <a:rPr lang="pl-PL" dirty="0" smtClean="0"/>
              <a:t>e</a:t>
            </a:r>
            <a:r>
              <a:rPr lang="en-US" dirty="0" smtClean="0"/>
              <a:t>n</a:t>
            </a:r>
            <a:r>
              <a:rPr lang="pl-PL" dirty="0" smtClean="0"/>
              <a:t> you need to have a director. </a:t>
            </a:r>
          </a:p>
        </p:txBody>
      </p:sp>
      <p:pic>
        <p:nvPicPr>
          <p:cNvPr id="8194" name="Picture 2" descr="http://www.essayhelppros.com/blog/wp-content/uploads/2013/01/how-to-write-course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24944"/>
            <a:ext cx="3384376" cy="3384377"/>
          </a:xfrm>
          <a:prstGeom prst="rect">
            <a:avLst/>
          </a:prstGeom>
          <a:noFill/>
          <a:effectLst>
            <a:innerShdw blurRad="114300">
              <a:schemeClr val="accent3">
                <a:lumMod val="60000"/>
                <a:lumOff val="40000"/>
              </a:schemeClr>
            </a:innerShdw>
          </a:effectLst>
        </p:spPr>
      </p:pic>
      <p:sp>
        <p:nvSpPr>
          <p:cNvPr id="5" name="Prostokąt 4"/>
          <p:cNvSpPr/>
          <p:nvPr/>
        </p:nvSpPr>
        <p:spPr>
          <a:xfrm rot="19173528">
            <a:off x="438777" y="4135776"/>
            <a:ext cx="34519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Topic</a:t>
            </a:r>
            <a:endParaRPr lang="pl-PL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Director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director</a:t>
            </a:r>
            <a:r>
              <a:rPr lang="pl-PL" dirty="0" smtClean="0"/>
              <a:t> is an </a:t>
            </a:r>
            <a:r>
              <a:rPr lang="en-US" dirty="0" smtClean="0"/>
              <a:t>author of the artistic concept art, inspiring colleagues and directing them</a:t>
            </a:r>
            <a:r>
              <a:rPr lang="pl-PL" dirty="0" smtClean="0"/>
              <a:t>. The director is </a:t>
            </a:r>
            <a:r>
              <a:rPr lang="en-US" dirty="0" smtClean="0"/>
              <a:t>responsible for the whole movie</a:t>
            </a:r>
            <a:r>
              <a:rPr lang="pl-PL" dirty="0" smtClean="0"/>
              <a:t>.</a:t>
            </a:r>
          </a:p>
          <a:p>
            <a:r>
              <a:rPr lang="en-US" dirty="0" smtClean="0"/>
              <a:t>He will chose costumes,</a:t>
            </a:r>
            <a:r>
              <a:rPr lang="pl-PL" dirty="0" smtClean="0"/>
              <a:t> </a:t>
            </a:r>
            <a:r>
              <a:rPr lang="en-US" dirty="0" smtClean="0"/>
              <a:t>a place to record movie</a:t>
            </a:r>
            <a:r>
              <a:rPr lang="pl-PL" dirty="0" smtClean="0"/>
              <a:t> and many </a:t>
            </a:r>
            <a:r>
              <a:rPr lang="pl-PL" noProof="1" smtClean="0"/>
              <a:t>other things. Then you must write a screenplay.</a:t>
            </a:r>
            <a:endParaRPr lang="en-US" dirty="0"/>
          </a:p>
        </p:txBody>
      </p:sp>
      <p:pic>
        <p:nvPicPr>
          <p:cNvPr id="7170" name="Picture 2" descr="http://blogiceo.nq.pl/collegiumsalesianum/files/2013/11/re%C5%BCy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653136"/>
            <a:ext cx="1944216" cy="2172308"/>
          </a:xfrm>
          <a:prstGeom prst="rect">
            <a:avLst/>
          </a:prstGeom>
          <a:noFill/>
          <a:effectLst>
            <a:innerShdw blurRad="114300">
              <a:schemeClr val="accent3">
                <a:lumMod val="60000"/>
                <a:lumOff val="40000"/>
              </a:schemeClr>
            </a:innerShdw>
          </a:effectLst>
        </p:spPr>
      </p:pic>
      <p:pic>
        <p:nvPicPr>
          <p:cNvPr id="12290" name="Picture 2" descr="http://us.cdn2.123rf.com/168nwm/texelart/texelart1108/texelart110800012/10421848-film-director-chair-with-a-megaphone-back-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085184"/>
            <a:ext cx="1600200" cy="1600200"/>
          </a:xfrm>
          <a:prstGeom prst="rect">
            <a:avLst/>
          </a:prstGeom>
          <a:noFill/>
          <a:effectLst>
            <a:innerShdw blurRad="114300">
              <a:schemeClr val="accent3">
                <a:lumMod val="60000"/>
                <a:lumOff val="4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Screenplay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In your </a:t>
            </a:r>
            <a:r>
              <a:rPr lang="pl-PL" noProof="1" smtClean="0"/>
              <a:t>screenplay</a:t>
            </a:r>
            <a:r>
              <a:rPr lang="pl-PL" dirty="0" smtClean="0"/>
              <a:t> you have to use dialogues and you must write all about the time and places of each scene</a:t>
            </a:r>
            <a:r>
              <a:rPr lang="pl-PL" noProof="1" smtClean="0"/>
              <a:t>. You need to write when the actors enter and exit from the scene.</a:t>
            </a:r>
            <a:endParaRPr lang="en-US" dirty="0"/>
          </a:p>
        </p:txBody>
      </p:sp>
      <p:pic>
        <p:nvPicPr>
          <p:cNvPr id="6146" name="Picture 2" descr="http://incb.net/incb/wba/wba0326_2-Bugajski-Ryszard-Przesluchanie-Scenariusz-filmowy-Lodz-Wydawnictwo-Spoleczne-Fakt-marzec-1989-Przedmowa-Su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005064"/>
            <a:ext cx="3687673" cy="2296191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accent3">
                <a:lumMod val="60000"/>
                <a:lumOff val="40000"/>
              </a:schemeClr>
            </a:innerShdw>
          </a:effectLst>
        </p:spPr>
      </p:pic>
      <p:pic>
        <p:nvPicPr>
          <p:cNvPr id="10242" name="Picture 2" descr="http://www.swiatobrazu.pl/zdjecie/artykuly/290183/filmowanie-lustrzanka-vi-02-scenariusz-bekarty-woj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789040"/>
            <a:ext cx="2225068" cy="2880320"/>
          </a:xfrm>
          <a:prstGeom prst="rect">
            <a:avLst/>
          </a:prstGeom>
          <a:noFill/>
          <a:effectLst>
            <a:innerShdw blurRad="114300">
              <a:schemeClr val="accent3">
                <a:lumMod val="60000"/>
                <a:lumOff val="4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Arrangements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pl-PL" dirty="0" smtClean="0"/>
              <a:t>Now you need to prepare actors and scenes. Many people will help you:</a:t>
            </a:r>
          </a:p>
          <a:p>
            <a:pPr lvl="2"/>
            <a:r>
              <a:rPr lang="pl-PL" dirty="0" smtClean="0"/>
              <a:t>Makeup man</a:t>
            </a:r>
          </a:p>
          <a:p>
            <a:pPr lvl="2"/>
            <a:r>
              <a:rPr lang="pl-PL" dirty="0" smtClean="0"/>
              <a:t>A person practicing diction</a:t>
            </a:r>
          </a:p>
          <a:p>
            <a:pPr lvl="2"/>
            <a:r>
              <a:rPr lang="pl-PL" dirty="0" smtClean="0"/>
              <a:t>S</a:t>
            </a:r>
            <a:r>
              <a:rPr lang="en-US" dirty="0" smtClean="0"/>
              <a:t>tage designer</a:t>
            </a:r>
            <a:endParaRPr lang="pl-PL" dirty="0" smtClean="0"/>
          </a:p>
          <a:p>
            <a:pPr lvl="2"/>
            <a:r>
              <a:rPr lang="pl-PL" dirty="0" smtClean="0"/>
              <a:t>S</a:t>
            </a:r>
            <a:r>
              <a:rPr lang="en-US" dirty="0" smtClean="0"/>
              <a:t>ound engineers</a:t>
            </a:r>
            <a:endParaRPr lang="pl-PL" dirty="0" smtClean="0"/>
          </a:p>
          <a:p>
            <a:pPr lvl="2"/>
            <a:r>
              <a:rPr lang="en-US" dirty="0" smtClean="0"/>
              <a:t>Composer</a:t>
            </a:r>
            <a:endParaRPr lang="pl-PL" dirty="0" smtClean="0"/>
          </a:p>
          <a:p>
            <a:pPr lvl="2"/>
            <a:r>
              <a:rPr lang="pl-PL" dirty="0" smtClean="0"/>
              <a:t>S</a:t>
            </a:r>
            <a:r>
              <a:rPr lang="en-US" dirty="0" smtClean="0"/>
              <a:t>ometimes animal trainers</a:t>
            </a:r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Makeup man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It’s a profession consisting in changing the actor’s face and body to show his/her character in the film.</a:t>
            </a:r>
          </a:p>
          <a:p>
            <a:endParaRPr lang="en-US" dirty="0"/>
          </a:p>
        </p:txBody>
      </p:sp>
      <p:pic>
        <p:nvPicPr>
          <p:cNvPr id="3074" name="Picture 2" descr="http://www.szkolafilmowa.pl/palio/html.media?_Instance=www.szkolafilmowa.pl&amp;_Option=NewserImage&amp;_Connector=data&amp;_ID=1652&amp;_CheckSum=120924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852936"/>
            <a:ext cx="3816424" cy="2866559"/>
          </a:xfrm>
          <a:prstGeom prst="rect">
            <a:avLst/>
          </a:prstGeom>
          <a:noFill/>
          <a:effectLst>
            <a:innerShdw blurRad="114300">
              <a:schemeClr val="accent3">
                <a:lumMod val="60000"/>
                <a:lumOff val="40000"/>
              </a:schemeClr>
            </a:innerShdw>
          </a:effectLst>
        </p:spPr>
      </p:pic>
      <p:pic>
        <p:nvPicPr>
          <p:cNvPr id="3076" name="Picture 4" descr="http://www.batcave.com.pl/old/grafa/filmy/4/bir_charakteryzacja_0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3312368" cy="2539872"/>
          </a:xfrm>
          <a:prstGeom prst="rect">
            <a:avLst/>
          </a:prstGeom>
          <a:noFill/>
          <a:effectLst>
            <a:innerShdw blurRad="114300">
              <a:schemeClr val="accent3">
                <a:lumMod val="60000"/>
                <a:lumOff val="4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/>
            <a:r>
              <a:rPr lang="pl-PL" sz="4400" dirty="0" smtClean="0"/>
              <a:t>    A person practicing diction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Person who helps you in problems with diction. That </a:t>
            </a:r>
            <a:r>
              <a:rPr lang="pl-PL" smtClean="0"/>
              <a:t>person teaches </a:t>
            </a:r>
            <a:r>
              <a:rPr lang="pl-PL" dirty="0" smtClean="0"/>
              <a:t>you how you can </a:t>
            </a:r>
            <a:r>
              <a:rPr lang="pl-PL" smtClean="0"/>
              <a:t>speak correctly. </a:t>
            </a:r>
            <a:endParaRPr lang="pl-PL" dirty="0" smtClean="0"/>
          </a:p>
        </p:txBody>
      </p:sp>
      <p:pic>
        <p:nvPicPr>
          <p:cNvPr id="7170" name="Picture 2" descr="http://segritta.pl/wp-content/uploads/2012/08/male-kor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8342992" cy="3024336"/>
          </a:xfrm>
          <a:prstGeom prst="rect">
            <a:avLst/>
          </a:prstGeom>
          <a:noFill/>
          <a:effectLst>
            <a:innerShdw blurRad="114300">
              <a:schemeClr val="accent3">
                <a:lumMod val="60000"/>
                <a:lumOff val="4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Stage designer</a:t>
            </a:r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162880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dirty="0" smtClean="0"/>
              <a:t> His job is to prepare props, costumes, lights and decorations.</a:t>
            </a:r>
            <a:endParaRPr lang="en-US" dirty="0"/>
          </a:p>
        </p:txBody>
      </p:sp>
      <p:pic>
        <p:nvPicPr>
          <p:cNvPr id="6146" name="Picture 2" descr="http://www.uniateatrniemozliwy.art.pl/foto/ol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420888"/>
            <a:ext cx="4224468" cy="3168352"/>
          </a:xfrm>
          <a:prstGeom prst="rect">
            <a:avLst/>
          </a:prstGeom>
          <a:noFill/>
          <a:effectLst>
            <a:innerShdw blurRad="114300">
              <a:schemeClr val="accent3">
                <a:lumMod val="60000"/>
                <a:lumOff val="40000"/>
              </a:schemeClr>
            </a:innerShdw>
          </a:effectLst>
        </p:spPr>
      </p:pic>
      <p:pic>
        <p:nvPicPr>
          <p:cNvPr id="6148" name="Picture 4" descr="http://www.qlturka.pl/projects/qlturka/resources/cms/galleries/5db5b08efe6eef2c5bf2d2ade8a76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3240360" cy="2432702"/>
          </a:xfrm>
          <a:prstGeom prst="rect">
            <a:avLst/>
          </a:prstGeom>
          <a:noFill/>
          <a:effectLst>
            <a:innerShdw blurRad="114300">
              <a:schemeClr val="accent3">
                <a:lumMod val="60000"/>
                <a:lumOff val="4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353</Words>
  <Application>Microsoft Office PowerPoint</Application>
  <PresentationFormat>Pokaz na ekranie (4:3)</PresentationFormat>
  <Paragraphs>38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How can we make a film?</vt:lpstr>
      <vt:lpstr>Start</vt:lpstr>
      <vt:lpstr>Topic</vt:lpstr>
      <vt:lpstr>Director</vt:lpstr>
      <vt:lpstr>Screenplay</vt:lpstr>
      <vt:lpstr>Arrangements</vt:lpstr>
      <vt:lpstr>Makeup man</vt:lpstr>
      <vt:lpstr>    A person practicing diction</vt:lpstr>
      <vt:lpstr>Stage designer</vt:lpstr>
      <vt:lpstr>Sound engineer</vt:lpstr>
      <vt:lpstr>Composer</vt:lpstr>
      <vt:lpstr>Animal trainer</vt:lpstr>
      <vt:lpstr>Assembly - last stage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we make film</dc:title>
  <dc:creator>Dosia</dc:creator>
  <cp:lastModifiedBy>jredlin</cp:lastModifiedBy>
  <cp:revision>86</cp:revision>
  <dcterms:created xsi:type="dcterms:W3CDTF">2014-01-03T12:04:37Z</dcterms:created>
  <dcterms:modified xsi:type="dcterms:W3CDTF">2014-01-14T13:38:26Z</dcterms:modified>
</cp:coreProperties>
</file>