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78" r:id="rId9"/>
    <p:sldId id="263" r:id="rId10"/>
    <p:sldId id="266" r:id="rId11"/>
    <p:sldId id="265" r:id="rId12"/>
    <p:sldId id="267" r:id="rId13"/>
    <p:sldId id="269" r:id="rId14"/>
    <p:sldId id="271" r:id="rId15"/>
    <p:sldId id="279" r:id="rId16"/>
    <p:sldId id="280" r:id="rId17"/>
    <p:sldId id="281" r:id="rId18"/>
    <p:sldId id="273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25029-1334-4204-B622-953F491AD69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182DF6C-6BAC-4399-83A5-F643022B9A0E}">
      <dgm:prSet custT="1"/>
      <dgm:spPr/>
      <dgm:t>
        <a:bodyPr/>
        <a:lstStyle/>
        <a:p>
          <a:pPr rtl="0"/>
          <a:r>
            <a:rPr lang="pl-PL" sz="5700" b="1" dirty="0" smtClean="0">
              <a:latin typeface="BankGothic Md BT" pitchFamily="34" charset="0"/>
            </a:rPr>
            <a:t>Internet Sl@ng</a:t>
          </a:r>
          <a:endParaRPr lang="pl-PL" sz="5700" b="1" dirty="0">
            <a:latin typeface="BankGothic Md BT" pitchFamily="34" charset="0"/>
          </a:endParaRPr>
        </a:p>
      </dgm:t>
    </dgm:pt>
    <dgm:pt modelId="{3B98F674-20EE-4C65-9CB3-19BA9E85CB2A}" type="parTrans" cxnId="{95E038B3-C5F8-4603-BDCB-9BC9A90A454B}">
      <dgm:prSet/>
      <dgm:spPr/>
      <dgm:t>
        <a:bodyPr/>
        <a:lstStyle/>
        <a:p>
          <a:endParaRPr lang="pl-PL"/>
        </a:p>
      </dgm:t>
    </dgm:pt>
    <dgm:pt modelId="{4D46E9E1-57BF-48BF-805A-2FA371A67B2B}" type="sibTrans" cxnId="{95E038B3-C5F8-4603-BDCB-9BC9A90A454B}">
      <dgm:prSet/>
      <dgm:spPr/>
      <dgm:t>
        <a:bodyPr/>
        <a:lstStyle/>
        <a:p>
          <a:endParaRPr lang="pl-PL"/>
        </a:p>
      </dgm:t>
    </dgm:pt>
    <dgm:pt modelId="{F6DF3C85-F0C7-4C61-B7D0-98F65125E6F6}" type="pres">
      <dgm:prSet presAssocID="{DEB25029-1334-4204-B622-953F491AD6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7A15120-E18C-4C36-95F3-2AB11A425CF7}" type="pres">
      <dgm:prSet presAssocID="{4182DF6C-6BAC-4399-83A5-F643022B9A0E}" presName="linNode" presStyleCnt="0"/>
      <dgm:spPr/>
    </dgm:pt>
    <dgm:pt modelId="{46D4BFD7-2B70-4B14-A0AE-477A9B23F39F}" type="pres">
      <dgm:prSet presAssocID="{4182DF6C-6BAC-4399-83A5-F643022B9A0E}" presName="parentText" presStyleLbl="node1" presStyleIdx="0" presStyleCnt="1" custScaleX="25310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19F1407-6141-470D-8071-8A3EEF981E98}" type="presOf" srcId="{4182DF6C-6BAC-4399-83A5-F643022B9A0E}" destId="{46D4BFD7-2B70-4B14-A0AE-477A9B23F39F}" srcOrd="0" destOrd="0" presId="urn:microsoft.com/office/officeart/2005/8/layout/vList5"/>
    <dgm:cxn modelId="{95E038B3-C5F8-4603-BDCB-9BC9A90A454B}" srcId="{DEB25029-1334-4204-B622-953F491AD694}" destId="{4182DF6C-6BAC-4399-83A5-F643022B9A0E}" srcOrd="0" destOrd="0" parTransId="{3B98F674-20EE-4C65-9CB3-19BA9E85CB2A}" sibTransId="{4D46E9E1-57BF-48BF-805A-2FA371A67B2B}"/>
    <dgm:cxn modelId="{56BE2EBD-4815-4B40-B381-B144A12490D2}" type="presOf" srcId="{DEB25029-1334-4204-B622-953F491AD694}" destId="{F6DF3C85-F0C7-4C61-B7D0-98F65125E6F6}" srcOrd="0" destOrd="0" presId="urn:microsoft.com/office/officeart/2005/8/layout/vList5"/>
    <dgm:cxn modelId="{574C801A-A18C-4AED-A745-78C685C91103}" type="presParOf" srcId="{F6DF3C85-F0C7-4C61-B7D0-98F65125E6F6}" destId="{67A15120-E18C-4C36-95F3-2AB11A425CF7}" srcOrd="0" destOrd="0" presId="urn:microsoft.com/office/officeart/2005/8/layout/vList5"/>
    <dgm:cxn modelId="{F2A0078D-BB0D-4048-8FA1-08D8AB7A3AA6}" type="presParOf" srcId="{67A15120-E18C-4C36-95F3-2AB11A425CF7}" destId="{46D4BFD7-2B70-4B14-A0AE-477A9B23F39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D4BFD7-2B70-4B14-A0AE-477A9B23F39F}">
      <dsp:nvSpPr>
        <dsp:cNvPr id="0" name=""/>
        <dsp:cNvSpPr/>
      </dsp:nvSpPr>
      <dsp:spPr>
        <a:xfrm>
          <a:off x="358052" y="717"/>
          <a:ext cx="7346806" cy="1468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700" b="1" kern="1200" dirty="0" smtClean="0">
              <a:latin typeface="BankGothic Md BT" pitchFamily="34" charset="0"/>
            </a:rPr>
            <a:t>Internet Sl@ng</a:t>
          </a:r>
          <a:endParaRPr lang="pl-PL" sz="5700" b="1" kern="1200" dirty="0">
            <a:latin typeface="BankGothic Md BT" pitchFamily="34" charset="0"/>
          </a:endParaRPr>
        </a:p>
      </dsp:txBody>
      <dsp:txXfrm>
        <a:off x="358052" y="717"/>
        <a:ext cx="7346806" cy="1468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D1A438-A722-4478-B175-B2468F60EF5D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ECA745B-AC66-4C78-AF19-DAD029108A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06DA2F-7C1D-4E40-BF71-77CDB972DA5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CF9A53-3BAB-4FF0-B710-389ECE829119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07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A376BE-935C-495F-9CAA-0F6773C3F6A6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17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020C18-BC5A-4CDD-951B-82E57F34CFA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27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43F74D-5004-45B4-B623-DA61E34AFE8B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35518D-0F76-4356-BD65-4BD2F6B0139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A745B-AC66-4C78-AF19-DAD029108AFD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A745B-AC66-4C78-AF19-DAD029108AFD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A745B-AC66-4C78-AF19-DAD029108AFD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E020CA-3C8E-4D9F-B732-A85F4E12B364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E90512-F979-4FB7-B2CF-024E379813D3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76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9D75EB-90D2-494F-99AA-D04BDB9BE85C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A745B-AC66-4C78-AF19-DAD029108AFD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A745B-AC66-4C78-AF19-DAD029108AFD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A745B-AC66-4C78-AF19-DAD029108AFD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A745B-AC66-4C78-AF19-DAD029108AFD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A745B-AC66-4C78-AF19-DAD029108AFD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86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D98C69-CC3E-4080-85CB-CAE59C7D5D7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równoramienny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CACBADA9-85B7-4F3F-96A8-526496192633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6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5B046B-05EF-4CB1-84B8-B2AC0FFB02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C786-D05C-4414-8D90-36A76331D754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D0AAF-70DA-4981-A1C3-E8514D55B5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F73E-B6FA-4286-8A15-EC3AB8471F85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3611F-1ED5-4069-8903-10BD639263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A78B0-704E-431F-B235-72B3235FCF46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9831F-D058-41C3-8FD7-7EBA2EF043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rójkąt równoramienny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Łącznik prosty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263AA-286D-472E-A3E7-133394922B06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5D859-63ED-4EBE-8DD1-DC4F13ECBB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211FB-2556-4F54-8E79-C0904BFAAC66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364D-66DF-4EE8-A2DD-E735C1D22D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774C9-CE37-4DA0-81AD-C1266CE34821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8062A15-2712-48B7-8B8D-C585D1BBF9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935C6-1314-4B34-B166-BE480B249D03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65F8C-6FE5-4775-89DB-FCDDEF8C24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AE68-111F-4409-876A-1DB79D08826F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845CC-F3B0-42AF-A3E3-82CF8DDC03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A667728-13D5-496B-A99D-609AD9AAAD30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5C8BF37-F33F-40DB-BAF9-BBB7003942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E9DAD73-DF31-4A08-BEB2-273EE825E770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8B8CB0F0-B1F2-4739-954A-E6231333EC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0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B41DC4-E17E-4F68-BE79-B320B11C7A24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76F689-A621-4773-A84C-D7998FEBA3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jpeg"/><Relationship Id="rId7" Type="http://schemas.openxmlformats.org/officeDocument/2006/relationships/hyperlink" Target="http://pl.wikipedia.org/w/index.php?title=Plik:Face-smile.svg&amp;page=1&amp;filetimestamp=2012091210473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0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323528" y="332656"/>
          <a:ext cx="8062912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19" name="AutoShape 2" descr="data:image/jpeg;base64,/9j/4AAQSkZJRgABAQAAAQABAAD/2wCEAAkGBhAQEA8QDw8QDRAQDw8QEA8PDRAODxAOFBAVFBMQEhMXHCYgGBkjGRQSHy8gIycpLCwsGB4xNTAqNiYrLCkBCQoKDgwOGg8PGiklHxwpLCwpKSwsKzEsKiktLCkpLCwsLCwsLDYpLCw1KSwpMCk0KSw1LDUsLCwvKSkqLiktKf/AABEIAOEA4QMBIgACEQEDEQH/xAAcAAEAAQUBAQAAAAAAAAAAAAAAAwECBAUGBwj/xABIEAACAgEBBQQECgYIBQUAAAABAgADBBEFBhIhMRNBUWEHInGBFDJCUmJygpGSoQgzU2NzsSM0Q6PBw9HwJGSDxOEVFkR0s//EABsBAAEFAQEAAAAAAAAAAAAAAAABAgMEBgUH/8QANhEAAgEDAQQHBwQCAwEAAAAAAAECAwQRBRIhMVEGEyJBcaHRMjNhgbHB4RQjkfBDUlNikhb/2gAMAwEAAhEDEQA/APcYiIAIiIAIiIAIiIAImsytvVIxReK+0daqQHZT9M8lT7REwrMnLs+UmIvggF92n12HAv4W9srVrqlR9tiqLZv2bTmenjNXdvPiKdPhFbN8ysm5wfq16ma1ti1Nzt4sk+ORY14B8kb1V9wEyq6Qo4VAUDoFHCPuE5FXWor2I58SRUy5t6a/kY+Xb5jFaof3vBLDvM/dg5R9r4a/50u4ZQrOfPXa/dFeY/qkW/8Aud+/AyfdZhn/ADpUb2oPj42ZX5/Bu1H9yXlOGWFZD/8AQV1xjHzF6pGTVvdhMQDkJUx6LeGxmPkBaFm2rtDAFSGB5hgdQR5Gc7ZWCCDzB6g8wfdNedh0glq1OMx+XjO2Mx9vZkBvtAyzS6Sw/wAkGvBiOjyZ2sTkq83Nq+LamYg+RkKKrdPK6safenvmxxN7KWKpcGw7GIAW/hVHbwruBKMfLXXyndtdStrn3c1nlwZFKDXE3kRE6AwREQAREQAREQAREQAREQAREQARE1GbtRmY1Y+hdTpZaw4qqfIgfHf6I6d5HIFs5qCzIDKz9q108IbVnbXgqQcVr6deFfDxJ0A7yJrLK7r/ANcxprP9hS5BI/e2jQn2LoPNpNi4C18R1Z3f49rniscjpqfAdyjQDuAmTpOHc30p9mG5EqjzMejGVFCoqoo6KqhVHuEk4ZJpKaTiz3kiI+GOGScMppKs0KiLhlCsl0lCsqTHohKyhWTcMtKypMcQFZYVmQRLCsqyYpjssitpVgVZQysNCrAMpHgQeRmUVlhWQ7Ti8oU12PVfjf1R9ax/8W9manTwqfm1PsGq/Rm+2TvFVeTXo1F6jifHt0FgX56kcnT6Skjx0PKa8rMbNwEtADA6qeJHVillb/Prcc1bzHsOoml0/pBVo4hW7UfNepDOknwOvicvs3eF6WWnNYFWIWrMACo7E6Cu8DlW57mHqsfmnRT1E3lC4p3EFUpvKZVaaeGIiJOIIiIAIiIAIiIAIiajamazMMek8LlQ1to/sajqNR9NtCF8NCT0ALJzUFtMC3NzWuZqaGKKp0vvXqp76qj8/wAW+T7ekuPjLWoRFCqo0AH3+8689e+MbHWtVRBwqo0AHd7+8+ffJwJwq1Z1pfAlSwU4Y4ZfpKaStJDi3SU0l+kpKcxyLdJTSXGWmVJilDKGVMoZTmhxSWmXS2U5jkWkS0iXy0ypMcRsssKyaWkSrJ7xxAVlpEnKywrBMDFupVlZXUOrAqysAyspHMEHqPKRbM2q2Gy1XsXxWIWq52LNjsTotVrHrWTyVz05K3cZlkSK6kMrKyhlYFWVgCCpGhBB6jSdfTdSqWdTMfZfFc/yRzgpI6mJy2wNotQ64lzFkfUYlrEliFBJxbGPVlAJUn4ygjqpJ6men29xC4pqpTe5lJpp4YiIk4giIgAiIgBhbVz+xr4gvG7EJVXrpx2t8Vde4dST3AE90wsDF7NTq3G7sXts00L2HTVtO4cgAO4ADukNdnb3Nd1rqL1UeBIOltvvYcA8lPzpnicG+uduWxHgiWK3F4lwlolwlSMhxdESkbKQAznt5N+sDZ+gy8ha3YarUoa20jx4FBIHmdBLd/t6l2bg25OgZxpXSh6Pe+vCD5DQsfJTPlTaG0Lci17rna22xizux1ZmPf8A+JZtLJV+1Lh9RJSwfU27vpD2dtBuzxslWt0J7KxWqtIHzVYDi92s6OfGWPkNWyujMjqwZXUlWVgdQwI6GfT3ox3xO08FXsI+EUt2WRpy4nA1WzTuDLz9oaQajp6oR6yHD6CwnncdcZQyplDM5MlKS0y6WmU5jkUmi3h3ywsAD4XkLUzDVawGstYeIRQTp5nlK75byLs/DuymAYovDWh+Xc3JF9mvM+QM+WtqbTtybbL73NltjFnZu8+A8AOgHcJ1tK0dXualR4iuXexk6mzuR9NbA9IWzs5+zx8kG3uqsVqnb6oYet7tZ0c+OqbijBlJVlIKsp0IYdCD3GfSXou3yO0cPW065GORXee99Rqlv2gDr5qY3WtCVpDrqLbj3p934CnV2nhnZkSwiXwRMmTkJEjIk7CRsI9MDBzsNbUZG1GuhDKdHR1PEroe5lIBB8RNtu5tVrkZLdBkUEJcANA3L1LkHcrjn5HiX5JmGwmvy7jj2Jlr0qBTIA+XiE6ufMof6QeQcfKmn0HUXb1eqm+zPyZBVhlZO1iWo4I1GhBAIIOoI8RLp6MVBERABNbt7KZKuGs8NtzCms96s2utn2VDt9mbKc/k2dplt83GrCD+NaA7/cgq/G0rXVbqaTmLFZZPjUKiqiDhVFCqPBQNBMgSNZeJkFPO8sYJBLhLRKx+2BdrKSkQcwPEP0itqHjwcUH1QluQw8WZuzQ+4K/3zxiepfpCof8A1HHPccJNPddbrPLZqrJfsRIJcRPUvQBtQpn30a+rfjFtP3lTgqfwtZPLZ3/oQUnbFJHdTkE+zsiP5kQvUnbzzyYR4n0nLTKmUM87my2UlDKmWmVJsceOfpCbUIXBxgeTG29x4kaIn87J4rPV/wBIND8Lwz3HFYD2i5tf5ieUT0XR4qNlTx3r7lOp7TE9I9Be0jXtJ6dfVyMewaeL16WKfuD/AHzzedt6HVJ2xi6dy5BPs7B5NqUVK0qp/wCr+mRIe0j6TiInjp0ShEsYSSWsIqEIGEidff5HmD7ZOwkbCSxeBCTdHI4UsxWJJxWVayepxXBNJ+yA1f8A0/OdDOOFvY5WNd0V2OLb9W061N7rVRf+oZ2M9X0m6/VWsZvjwfiijUjsyERE6gwozaczyH+E5jYrFqu1PW93yD4gWNxIPcnAPdNnvPcVxMjh5M1ZrU/TtIrX83Ex6qwoCryVQFA+iBoPymf1qtiMYc95LTXeTrJFkay9ZnVMmwSCV1lolY7bEK6xrKSmsNsDyD9IXYharDzFGoqd6LD4LZoyE+WqsPtCeFz7E27sarMx7sa8a13IVOnVT1V18wQCPZPl3e/cnK2Zca70JrJPZZCqeytXuIPcfFTzH5zTaTdRnT6pvevoQzjvyc7PX/0fNiE3ZeYR6qVDHQ9xsdg7aexUX8U853b3UytoWinFqLnUcVhBFVS97WP0A/M9wM+nt0t2qtnYlWLVzCDV300Nlrc3sPtPQdwAHdE1i7jSoumn2pfQKccvJuZSVMtmFky0JSJQyrNjjyr0+7GL4uNlKNewtat9O6u0DQnyDIB9qeET6/2tsyvKotx7l4q7UZHHfoe8eBB0IPiBPmbfLcbJ2bcy2qz0lj2WQqns7F7tT8lvFT+Y5zbdHb+E6X6eT7UeHxX4K1WLTyczPVfQJsYvlZGWR6lNPZKfGy068vYqn7xOA3f3ayc60U4tTWMSNW0IrQfOd+ij/Yn0vuduvXs7Erxq/WI9e2zTTtLm+M3s5AAeAEm6QX8KFu6KfanuxyXexKUMvJvIiJ5iXRKGViAETCRNJmkbSRCGv2timym1FOjlDwHwtHrVt7nCn3Tp9lZwvopvXkLqq7APDjUNp7tdJo2mRuY+mO9X7DJyKh5J2hsrH4LEm46L1/eUvB/Z/Yq1lwZv4iJtSuaTelv6OhP2mZjA+xH7b/KlElu8x9fBH/NOfuw8j/WFMx+uz/fivh92WKXAmWSiQqZIpnC2yXBJrGsprGsVTEK6xrKaxrDbArrLLKwwIYBgeoIBB9oMrGsZ1mOApZVUqjRVVF+aqhR9wl+spKSKU872LgEwY1lJWlIUS0yplJXlIUoZa6AgggEHqCNQfaJcZSV3Jp5Q4sqpVRoqqg8FUKPuEviI2UnJ5YCIiNFEREALGkTyZpE0ehCJpXdVtL89PGzHu/HjrWf/AMZRpbu8f+Nyx44uEfutyhNR0ali7xzi/sQVvZOoiU1lZ6MVDQbz/HwD/wA04+/DyP8ASFMrvaNExn+Zm4+vss4qP80SNTMT0g3V4vnH7ss0uBOpkqmQqZIpmd2yXBLKaymsQ2wK6yswdr7WqxabMi9uCqpeJ20LaDUAAAdSSQNPOS4WYl1ddtZ4ktRLEbQjVHUMp0PTkRH4ls7eN3DPxAyI1lNZTWROYpWU1iU1kTmBWU1lNYkMpCgyhjWUleUsjhERIxRERABETXbC3gx86rtsWzta+NqyeFlIdeoII17wfYRJI0pSi5pblxfiJk2MREjFLWkTSRpGxj0IRNLd3h/xuWfDEwh992UZc0ruuuuRnv3A4tPvSk2kf3/5zT9G45vM8oshreydJErE9HKZpt7qi2FkEc2rQXKO8tSy3AD3pMOtwdCOYPMHxB6GdFbWGBVhqCCCD3gjQicbsMlaVrbm1BfGbzaljXxe8KG+1Ml0lpdiFTk2v5J6L7jbKZKpmOpkqmYrbLJMDKzidq+lzZmNbbS9lr21O1bpXQzeup0KgnQHny6zR7T3x2vtCq0bLwLcOkI7HKyNEucBSeGlegY6aDTi9o6zp0tNuJ4c1sp98ty/IxzRP6QM47TyqNiYrajtFu2hYvMVUodezJ8eh08eAeM9HppVFVFHCqqqqo6BVGgH3ATyn0D7Tx2pyauELmCztbbCSbL6W+KxJ5+q2oI+kD1JnrGsk1VuhJWqWFDzb7/QSG/tFY1lNYnFcyQaxKaxrInMUaxrKRInIURERooiIgAiIgAnmmyrxsba1+Ld6mDtJ+3xbCdK68k/GqJ7uvD+Dxnpc4D007Rxq9mmu5FstucLjKfjJYCC1wI5jhXUefEAes7OkPbqu3azGrufw70/kR1NyzyO/ieQ7p7zbawsPHtyMOzaOFZWGretuLKpq6LxDqV0AI1HQj1u6dFj+mjZbaB2vockApbjNqDrpz4SYtfRbmEmqa20u+O/+V3CKou87lpE0kYyJjOSkSEbzI3NT+hut/b5eQ4+qjdgp/DSDNdtPL7Gm23TXs63cD5zAeqvvOg986HYmB8HxqKOpqqrRiPlOFHE3vOp9823RejvqVfBfcrVnwRnxETblYTks2rsc21ei5KLkJ4drWFquH4fg597TrZo97MQtSLkUtZiv26gD1nrAIurHiWrL6DxCzn6la/qbaVPvxu8UPhLZeTGVpKpmLRaGCspDKwDKR0Kkagj2giTqZ5PJOLwy8XrQnFxcC8R+VwLxffprJ9ZCpkgMZKpJ8WB4Pvzs27Ye1a8/EGlNztYg6JxH9djt5HUkeTDTpPZ93N4ac/HryaDqjjmp+NW4+NW/gQf8D0Mh3r3bq2hi2Y13IMNUfTVq7R8WwezvHeCRPCNgbezN3s6ym5C1fEFyKNfVsT5N1RPfpzB7+h8tdCMdZtUl76mv/S/v93kHu5fBn0hrKTB2LtujMpS/GsFtbjkR1U96MPksO8GZ0yFWEqcnGaw13FhbxERIgEREBRERABERABESDNza6a3tudaq61LO7nhVVHeTHRg5vEeLELdo7Rrx6rLrnFdVSlnc9AB/M9wHedJ4NQ128m1wWDJi18yv7HEVvi/XcnT2t4CR79783bYyK8TER/g/aBaagNLMi3oLHH8h3Dmec9e9H+5ibMxRXya+zR8iwfKfTkin5q9B7z3zY06UdGtnVn76osRX+q/voQN9Y8Lgjpq6woCqAqqAqgcgFA0AHlpI7cdGILIjEdCyKSPeZMZGxmRVSWc5J8FrGRNLmMjYxUgMS2rtr8WjqDZ8It/g0EMAfbaaB7NfCdlOb3To4zdlnpcRXR/9aokBh9dzY3mvBOknquj2v6a1jF8XvfiyjUlmQiInWIxERADi68f4Ne+L0rIa7F8OwLevUP4btpp81q/OZymbDeLZRvqHZkLfU3a0O3QWAEFG+gykqfJteoE02Bmi1AwBQ6lXrb49dinR63+kCCPz6GeedINOdGr10F2ZeT/ACW6U8rBmqZKpkAMkBmVaJyYTlN/dwqdqU6HSrJrB7C/Tp+7fxQ/l1HeD1AMvBklvcVLaoqlN4aEaUlhnzHs/a+0dg5bJoa2BHa0WetTcncfMHuYc/zE9u3O9JWHtEKqt2GTp62NawDE/u26OPZz8ps96dz8XaVXZZKaka9namgtqPireHiDyM8G3v8ARlm7OJsCnIxwdVyKgfV8O0Xqh8+nnNpGpZa1FKr2KvPn6+HEr4lT4cD6UifOm7Xpk2hiBUtIzqRoOG8ntAPBbRz/ABcU9L2N6bNmX6C42YTnqLUL16+Tpr95AnDu+j15QeYraXNenEkjViz0CJrsDeLEyBrRlY92vzL0Y/h11mxHOcSdGpB4lFr5EqaYiP8AfSYWbtvGoGt2RTSB+0uRP5mEKU5vEU38gyZsThtsemTZVAIS18tx8nHrJXX676L92s843k9N2dkapiquDWeXEp7S8j+IRov2Rr5zs2ugXlw/Z2Vzlu8uJHKrFHr+9e/WHs1NcizWwjVMevRrn8PV+SPM6D2zwreffPO21elKqwRn0ow6dSC3cW+e3meQ56aTG3a3Hz9q2F0VuBm1sy7y3Z6954jzdvIanx0nvG5no/xdmJ/RDtb2GlmS4HG3iqj5C+Q95M7+LHRI59ur9PT6kXaqeBqvRr6NU2cnb38NmY66Ej1loU9a0PefFu/oOXXvIlpMxt3d1Luo6lR5b8vgixGKisIoTI2aVZpGTIEhSjGa/PDWlMWslXyCQzDrVjrp21vkQpCj6TrMnLylrRnsbhRAWZj3AeXefKZ27Oy2UPk3Lw33hfUPWihdTXR7RqWb6THuAmj0PTv1NbbkuzDe/i+5ENWeEbnHx1rRUQBURVVVA0Cqo0CjyAAksRPSimIiIAIiIAJy+8GzWpdsylSwIHwupQSXRRoMhFHV1GgI+Uo8VUHqIkFxQhcU3TqLcxU2nlHK03K6qysHVgGVlIKspGoII6giTAzE2psw4bNdSpbFYlrqlGrY7E6tdUo61nUlkHTmw7xJqbgyhlIZWAKspBBUjUEEdRpPMNS02pZ1Nl+y+D5/kuwmpIyQ0vBkAMuDTkNEhODBGsjDS8NG8AOM3k9EmzszicVnDuPPtMfRVJ8Wr+KfdofOebbZ9BefUScayrMXuHF2Fv4X5fc099BlZ27XXry33KW0uT3/AJ8yOVKLPlLP3L2jj/rsHJTT5XYOyfjUEfnMAZORXyD3VeXFYn+M+vJa1YPUA+0aztQ6WNr9ykn4P8EfUcmfIpzsh+Xa3WeXaWN/jMvC3Uzrz/Q4eTbr3rj2ae0sRp+c+rlrA6AD2ACXwl0swuxS8/wHUfE+edj+hHaV2huFWGnebXFj6eSJr+ZE9G3d9C+z8bR7w2fYOetwC0g+VQ5H7RM9AlNZx7rpDeXCxnZX/X14j1Rii2qoKAqgKoGgVQFUDwAHQS/WWlpaWnCbcnlkpUmWM0oWlhMckAJljNDNMLEwznnvXBBIdwdDlkda6yP7LuZx8b4o5ak9KwsKl5UUIcO98kMlJRWWS7Gw/hli3t/VamDUDuyblPK/zrU/E+c3rdApPXy2usKAqgKAAAANAAOgA8JdPUbW1ha0lSp8F5/EpSk5PLEREtDRERABERABERABOW2jsB8djbhrxoxLW4YIUFidTZjE8lYnmUOit1HCdSepiQXFvTuIOnUWUxU2nlHIYeclq8SHXQlWBBV0cdUdTzVh4EAzKDTM2ru3Xc3aoxx8gAAX1gHiA6Jch5WL5HmO4rNHdl2Y54cxBSNdBkpq2K/hq551HyfQdwZpgNR0GrQbnS7UfNFqFVPibINLg0gV/wDUeyX6zNOOCYmDSushBleKNwKT8UcUi4o4omAJdY4pFxRxQwBIWlC0j4paWi4AkLSwtLeKWlo5IC4mQZWWlas9jBEXqzHQD/fhMYbQa1jXi1nKsB0ZlbhoqPeLbtCAR81eJvKbfZm7IVluyX+E3qdU9XhooP7msk6H6bat15gcpodO0OtctSn2Y8+9+CIZ1UuBr8LY9mZ62QrUYvdQwK3ZI8bh1Sv938ZvlaDVT1ldYUAKAoAAAA0AA5AAdwl0T0C1tKVrT6uksL6+JVlJyeWIiJaGiIiACIiACIiACIiACIiACWugIIIBBBBBGoIPcRLogBz2Ruii6tiWNhknXs1UWYpP8EkcP2CnvmvtGVT+uxmsUf2uITeuniajpYPYA/tnYxOXdaTa3W+cd/NbmPjUlE43E2tTaeFLUZx1r14bR9as6MPeJl8U3mdsqi8cN9NV4HQW1rZp7NRymrbczHH6p8jG8qsqzgHsrcso+6Z6v0X/AOKp/K+69CVVuaIOKOKVbdW8fq8+w/x8bHs/NAksO72b3ZeKfbgWj+WROdLo1drhsv5j+uiXcUcUtG72b35eKPZg3H/uJcu62Qfj55A/c4lNZ9xs7SJHo3ePjsr5i9dEpxTGzNp01adralWvQO4Vm+qvU+4TYJubSf1t2VkeT5LVqfatPAD902Oz9h42Pr2FFVJPVkrVWP1m6n3mdCj0Xf8AlqfwvX0GOtyRzlVt939XxrCP2uRri0+0Bh2je5NPOZ1G6ZfnmXG8fsKgaMf2MAeOz7TaH5s6SJobXR7W23xjl83vIpVJMix8da1CIqoijRURQqqPAAcgJLETrEYiIgAiIgAiIgAiIgAiIgAiIgAiIgAiIgAiIgAiIgAiIgAiIgAiIgAiIgAiIgAiIgAiIgAiIgAiIgB//9k="/>
          <p:cNvSpPr>
            <a:spLocks noChangeAspect="1" noChangeArrowheads="1"/>
          </p:cNvSpPr>
          <p:nvPr/>
        </p:nvSpPr>
        <p:spPr bwMode="auto">
          <a:xfrm>
            <a:off x="0" y="-7620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entury Gothic" pitchFamily="34" charset="0"/>
            </a:endParaRPr>
          </a:p>
        </p:txBody>
      </p:sp>
      <p:sp>
        <p:nvSpPr>
          <p:cNvPr id="9220" name="AutoShape 4" descr="data:image/jpeg;base64,/9j/4AAQSkZJRgABAQAAAQABAAD/2wCEAAkGBhAQEA8QDw8QDRAQDw8QEA8PDRAODxAOFBAVFBMQEhMXHCYgGBkjGRQSHy8gIycpLCwsGB4xNTAqNiYrLCkBCQoKDgwOGg8PGiklHxwpLCwpKSwsKzEsKiktLCkpLCwsLCwsLDYpLCw1KSwpMCk0KSw1LDUsLCwvKSkqLiktKf/AABEIAOEA4QMBIgACEQEDEQH/xAAcAAEAAQUBAQAAAAAAAAAAAAAAAwECBAUGBwj/xABIEAACAgEBBQQECgYIBQUAAAABAgADBBEFBhIhMRNBUWEHInGBFDJCUmJygpGSoQgzU2NzsSM0Q6PBw9HwJGSDxOEVFkR0s//EABsBAAEFAQEAAAAAAAAAAAAAAAABAgMEBgUH/8QANhEAAgEDAQQHBwQCAwEAAAAAAAECAwQRBRIhMVEGEyJBcaHRMjNhgbHB4RQjkfBDUlNikhb/2gAMAwEAAhEDEQA/APcYiIAIiIAIiIAIiIAImsytvVIxReK+0daqQHZT9M8lT7REwrMnLs+UmIvggF92n12HAv4W9srVrqlR9tiqLZv2bTmenjNXdvPiKdPhFbN8ysm5wfq16ma1ti1Nzt4sk+ORY14B8kb1V9wEyq6Qo4VAUDoFHCPuE5FXWor2I58SRUy5t6a/kY+Xb5jFaof3vBLDvM/dg5R9r4a/50u4ZQrOfPXa/dFeY/qkW/8Aud+/AyfdZhn/ADpUb2oPj42ZX5/Bu1H9yXlOGWFZD/8AQV1xjHzF6pGTVvdhMQDkJUx6LeGxmPkBaFm2rtDAFSGB5hgdQR5Gc7ZWCCDzB6g8wfdNedh0glq1OMx+XjO2Mx9vZkBvtAyzS6Sw/wAkGvBiOjyZ2sTkq83Nq+LamYg+RkKKrdPK6safenvmxxN7KWKpcGw7GIAW/hVHbwruBKMfLXXyndtdStrn3c1nlwZFKDXE3kRE6AwREQAREQAREQAREQAREQAREQARE1GbtRmY1Y+hdTpZaw4qqfIgfHf6I6d5HIFs5qCzIDKz9q108IbVnbXgqQcVr6deFfDxJ0A7yJrLK7r/ANcxprP9hS5BI/e2jQn2LoPNpNi4C18R1Z3f49rniscjpqfAdyjQDuAmTpOHc30p9mG5EqjzMejGVFCoqoo6KqhVHuEk4ZJpKaTiz3kiI+GOGScMppKs0KiLhlCsl0lCsqTHohKyhWTcMtKypMcQFZYVmQRLCsqyYpjssitpVgVZQysNCrAMpHgQeRmUVlhWQ7Ti8oU12PVfjf1R9ax/8W9manTwqfm1PsGq/Rm+2TvFVeTXo1F6jifHt0FgX56kcnT6Skjx0PKa8rMbNwEtADA6qeJHVillb/Prcc1bzHsOoml0/pBVo4hW7UfNepDOknwOvicvs3eF6WWnNYFWIWrMACo7E6Cu8DlW57mHqsfmnRT1E3lC4p3EFUpvKZVaaeGIiJOIIiIAIiIAIiIAIiajamazMMek8LlQ1to/sajqNR9NtCF8NCT0ALJzUFtMC3NzWuZqaGKKp0vvXqp76qj8/wAW+T7ekuPjLWoRFCqo0AH3+8689e+MbHWtVRBwqo0AHd7+8+ffJwJwq1Z1pfAlSwU4Y4ZfpKaStJDi3SU0l+kpKcxyLdJTSXGWmVJilDKGVMoZTmhxSWmXS2U5jkWkS0iXy0ypMcRsssKyaWkSrJ7xxAVlpEnKywrBMDFupVlZXUOrAqysAyspHMEHqPKRbM2q2Gy1XsXxWIWq52LNjsTotVrHrWTyVz05K3cZlkSK6kMrKyhlYFWVgCCpGhBB6jSdfTdSqWdTMfZfFc/yRzgpI6mJy2wNotQ64lzFkfUYlrEliFBJxbGPVlAJUn4ygjqpJ6men29xC4pqpTe5lJpp4YiIk4giIgAiIgBhbVz+xr4gvG7EJVXrpx2t8Vde4dST3AE90wsDF7NTq3G7sXts00L2HTVtO4cgAO4ADukNdnb3Nd1rqL1UeBIOltvvYcA8lPzpnicG+uduWxHgiWK3F4lwlolwlSMhxdESkbKQAznt5N+sDZ+gy8ha3YarUoa20jx4FBIHmdBLd/t6l2bg25OgZxpXSh6Pe+vCD5DQsfJTPlTaG0Lci17rna22xizux1ZmPf8A+JZtLJV+1Lh9RJSwfU27vpD2dtBuzxslWt0J7KxWqtIHzVYDi92s6OfGWPkNWyujMjqwZXUlWVgdQwI6GfT3ox3xO08FXsI+EUt2WRpy4nA1WzTuDLz9oaQajp6oR6yHD6CwnncdcZQyplDM5MlKS0y6WmU5jkUmi3h3ywsAD4XkLUzDVawGstYeIRQTp5nlK75byLs/DuymAYovDWh+Xc3JF9mvM+QM+WtqbTtybbL73NltjFnZu8+A8AOgHcJ1tK0dXualR4iuXexk6mzuR9NbA9IWzs5+zx8kG3uqsVqnb6oYet7tZ0c+OqbijBlJVlIKsp0IYdCD3GfSXou3yO0cPW065GORXee99Rqlv2gDr5qY3WtCVpDrqLbj3p934CnV2nhnZkSwiXwRMmTkJEjIk7CRsI9MDBzsNbUZG1GuhDKdHR1PEroe5lIBB8RNtu5tVrkZLdBkUEJcANA3L1LkHcrjn5HiX5JmGwmvy7jj2Jlr0qBTIA+XiE6ufMof6QeQcfKmn0HUXb1eqm+zPyZBVhlZO1iWo4I1GhBAIIOoI8RLp6MVBERABNbt7KZKuGs8NtzCms96s2utn2VDt9mbKc/k2dplt83GrCD+NaA7/cgq/G0rXVbqaTmLFZZPjUKiqiDhVFCqPBQNBMgSNZeJkFPO8sYJBLhLRKx+2BdrKSkQcwPEP0itqHjwcUH1QluQw8WZuzQ+4K/3zxiepfpCof8A1HHPccJNPddbrPLZqrJfsRIJcRPUvQBtQpn30a+rfjFtP3lTgqfwtZPLZ3/oQUnbFJHdTkE+zsiP5kQvUnbzzyYR4n0nLTKmUM87my2UlDKmWmVJsceOfpCbUIXBxgeTG29x4kaIn87J4rPV/wBIND8Lwz3HFYD2i5tf5ieUT0XR4qNlTx3r7lOp7TE9I9Be0jXtJ6dfVyMewaeL16WKfuD/AHzzedt6HVJ2xi6dy5BPs7B5NqUVK0qp/wCr+mRIe0j6TiInjp0ShEsYSSWsIqEIGEidff5HmD7ZOwkbCSxeBCTdHI4UsxWJJxWVayepxXBNJ+yA1f8A0/OdDOOFvY5WNd0V2OLb9W061N7rVRf+oZ2M9X0m6/VWsZvjwfiijUjsyERE6gwozaczyH+E5jYrFqu1PW93yD4gWNxIPcnAPdNnvPcVxMjh5M1ZrU/TtIrX83Ex6qwoCryVQFA+iBoPymf1qtiMYc95LTXeTrJFkay9ZnVMmwSCV1lolY7bEK6xrKSmsNsDyD9IXYharDzFGoqd6LD4LZoyE+WqsPtCeFz7E27sarMx7sa8a13IVOnVT1V18wQCPZPl3e/cnK2Zca70JrJPZZCqeytXuIPcfFTzH5zTaTdRnT6pvevoQzjvyc7PX/0fNiE3ZeYR6qVDHQ9xsdg7aexUX8U853b3UytoWinFqLnUcVhBFVS97WP0A/M9wM+nt0t2qtnYlWLVzCDV300Nlrc3sPtPQdwAHdE1i7jSoumn2pfQKccvJuZSVMtmFky0JSJQyrNjjyr0+7GL4uNlKNewtat9O6u0DQnyDIB9qeET6/2tsyvKotx7l4q7UZHHfoe8eBB0IPiBPmbfLcbJ2bcy2qz0lj2WQqns7F7tT8lvFT+Y5zbdHb+E6X6eT7UeHxX4K1WLTyczPVfQJsYvlZGWR6lNPZKfGy068vYqn7xOA3f3ayc60U4tTWMSNW0IrQfOd+ij/Yn0vuduvXs7Erxq/WI9e2zTTtLm+M3s5AAeAEm6QX8KFu6KfanuxyXexKUMvJvIiJ5iXRKGViAETCRNJmkbSRCGv2timym1FOjlDwHwtHrVt7nCn3Tp9lZwvopvXkLqq7APDjUNp7tdJo2mRuY+mO9X7DJyKh5J2hsrH4LEm46L1/eUvB/Z/Yq1lwZv4iJtSuaTelv6OhP2mZjA+xH7b/KlElu8x9fBH/NOfuw8j/WFMx+uz/fivh92WKXAmWSiQqZIpnC2yXBJrGsprGsVTEK6xrKaxrDbArrLLKwwIYBgeoIBB9oMrGsZ1mOApZVUqjRVVF+aqhR9wl+spKSKU872LgEwY1lJWlIUS0yplJXlIUoZa6AgggEHqCNQfaJcZSV3Jp5Q4sqpVRoqqg8FUKPuEviI2UnJ5YCIiNFEREALGkTyZpE0ehCJpXdVtL89PGzHu/HjrWf/AMZRpbu8f+Nyx44uEfutyhNR0ali7xzi/sQVvZOoiU1lZ6MVDQbz/HwD/wA04+/DyP8ASFMrvaNExn+Zm4+vss4qP80SNTMT0g3V4vnH7ss0uBOpkqmQqZIpmd2yXBLKaymsQ2wK6yswdr7WqxabMi9uCqpeJ20LaDUAAAdSSQNPOS4WYl1ddtZ4ktRLEbQjVHUMp0PTkRH4ls7eN3DPxAyI1lNZTWROYpWU1iU1kTmBWU1lNYkMpCgyhjWUleUsjhERIxRERABETXbC3gx86rtsWzta+NqyeFlIdeoII17wfYRJI0pSi5pblxfiJk2MREjFLWkTSRpGxj0IRNLd3h/xuWfDEwh992UZc0ruuuuRnv3A4tPvSk2kf3/5zT9G45vM8oshreydJErE9HKZpt7qi2FkEc2rQXKO8tSy3AD3pMOtwdCOYPMHxB6GdFbWGBVhqCCCD3gjQicbsMlaVrbm1BfGbzaljXxe8KG+1Ml0lpdiFTk2v5J6L7jbKZKpmOpkqmYrbLJMDKzidq+lzZmNbbS9lr21O1bpXQzeup0KgnQHny6zR7T3x2vtCq0bLwLcOkI7HKyNEucBSeGlegY6aDTi9o6zp0tNuJ4c1sp98ty/IxzRP6QM47TyqNiYrajtFu2hYvMVUodezJ8eh08eAeM9HppVFVFHCqqqqo6BVGgH3ATyn0D7Tx2pyauELmCztbbCSbL6W+KxJ5+q2oI+kD1JnrGsk1VuhJWqWFDzb7/QSG/tFY1lNYnFcyQaxKaxrInMUaxrKRInIURERooiIgAiIgAnmmyrxsba1+Ld6mDtJ+3xbCdK68k/GqJ7uvD+Dxnpc4D007Rxq9mmu5FstucLjKfjJYCC1wI5jhXUefEAes7OkPbqu3azGrufw70/kR1NyzyO/ieQ7p7zbawsPHtyMOzaOFZWGretuLKpq6LxDqV0AI1HQj1u6dFj+mjZbaB2vockApbjNqDrpz4SYtfRbmEmqa20u+O/+V3CKou87lpE0kYyJjOSkSEbzI3NT+hut/b5eQ4+qjdgp/DSDNdtPL7Gm23TXs63cD5zAeqvvOg986HYmB8HxqKOpqqrRiPlOFHE3vOp9823RejvqVfBfcrVnwRnxETblYTks2rsc21ei5KLkJ4drWFquH4fg597TrZo97MQtSLkUtZiv26gD1nrAIurHiWrL6DxCzn6la/qbaVPvxu8UPhLZeTGVpKpmLRaGCspDKwDKR0Kkagj2giTqZ5PJOLwy8XrQnFxcC8R+VwLxffprJ9ZCpkgMZKpJ8WB4Pvzs27Ye1a8/EGlNztYg6JxH9djt5HUkeTDTpPZ93N4ac/HryaDqjjmp+NW4+NW/gQf8D0Mh3r3bq2hi2Y13IMNUfTVq7R8WwezvHeCRPCNgbezN3s6ym5C1fEFyKNfVsT5N1RPfpzB7+h8tdCMdZtUl76mv/S/v93kHu5fBn0hrKTB2LtujMpS/GsFtbjkR1U96MPksO8GZ0yFWEqcnGaw13FhbxERIgEREBRERABERABESDNza6a3tudaq61LO7nhVVHeTHRg5vEeLELdo7Rrx6rLrnFdVSlnc9AB/M9wHedJ4NQ128m1wWDJi18yv7HEVvi/XcnT2t4CR79783bYyK8TER/g/aBaagNLMi3oLHH8h3Dmec9e9H+5ibMxRXya+zR8iwfKfTkin5q9B7z3zY06UdGtnVn76osRX+q/voQN9Y8Lgjpq6woCqAqqAqgcgFA0AHlpI7cdGILIjEdCyKSPeZMZGxmRVSWc5J8FrGRNLmMjYxUgMS2rtr8WjqDZ8It/g0EMAfbaaB7NfCdlOb3To4zdlnpcRXR/9aokBh9dzY3mvBOknquj2v6a1jF8XvfiyjUlmQiInWIxERADi68f4Ne+L0rIa7F8OwLevUP4btpp81q/OZymbDeLZRvqHZkLfU3a0O3QWAEFG+gykqfJteoE02Bmi1AwBQ6lXrb49dinR63+kCCPz6GeedINOdGr10F2ZeT/ACW6U8rBmqZKpkAMkBmVaJyYTlN/dwqdqU6HSrJrB7C/Tp+7fxQ/l1HeD1AMvBklvcVLaoqlN4aEaUlhnzHs/a+0dg5bJoa2BHa0WetTcncfMHuYc/zE9u3O9JWHtEKqt2GTp62NawDE/u26OPZz8ps96dz8XaVXZZKaka9namgtqPireHiDyM8G3v8ARlm7OJsCnIxwdVyKgfV8O0Xqh8+nnNpGpZa1FKr2KvPn6+HEr4lT4cD6UifOm7Xpk2hiBUtIzqRoOG8ntAPBbRz/ABcU9L2N6bNmX6C42YTnqLUL16+Tpr95AnDu+j15QeYraXNenEkjViz0CJrsDeLEyBrRlY92vzL0Y/h11mxHOcSdGpB4lFr5EqaYiP8AfSYWbtvGoGt2RTSB+0uRP5mEKU5vEU38gyZsThtsemTZVAIS18tx8nHrJXX676L92s843k9N2dkapiquDWeXEp7S8j+IRov2Rr5zs2ugXlw/Z2Vzlu8uJHKrFHr+9e/WHs1NcizWwjVMevRrn8PV+SPM6D2zwreffPO21elKqwRn0ow6dSC3cW+e3meQ56aTG3a3Hz9q2F0VuBm1sy7y3Z6954jzdvIanx0nvG5no/xdmJ/RDtb2GlmS4HG3iqj5C+Q95M7+LHRI59ur9PT6kXaqeBqvRr6NU2cnb38NmY66Ej1loU9a0PefFu/oOXXvIlpMxt3d1Luo6lR5b8vgixGKisIoTI2aVZpGTIEhSjGa/PDWlMWslXyCQzDrVjrp21vkQpCj6TrMnLylrRnsbhRAWZj3AeXefKZ27Oy2UPk3Lw33hfUPWihdTXR7RqWb6THuAmj0PTv1NbbkuzDe/i+5ENWeEbnHx1rRUQBURVVVA0Cqo0CjyAAksRPSimIiIAIiIAJy+8GzWpdsylSwIHwupQSXRRoMhFHV1GgI+Uo8VUHqIkFxQhcU3TqLcxU2nlHK03K6qysHVgGVlIKspGoII6giTAzE2psw4bNdSpbFYlrqlGrY7E6tdUo61nUlkHTmw7xJqbgyhlIZWAKspBBUjUEEdRpPMNS02pZ1Nl+y+D5/kuwmpIyQ0vBkAMuDTkNEhODBGsjDS8NG8AOM3k9EmzszicVnDuPPtMfRVJ8Wr+KfdofOebbZ9BefUScayrMXuHF2Fv4X5fc099BlZ27XXry33KW0uT3/AJ8yOVKLPlLP3L2jj/rsHJTT5XYOyfjUEfnMAZORXyD3VeXFYn+M+vJa1YPUA+0aztQ6WNr9ykn4P8EfUcmfIpzsh+Xa3WeXaWN/jMvC3Uzrz/Q4eTbr3rj2ae0sRp+c+rlrA6AD2ACXwl0swuxS8/wHUfE+edj+hHaV2huFWGnebXFj6eSJr+ZE9G3d9C+z8bR7w2fYOetwC0g+VQ5H7RM9AlNZx7rpDeXCxnZX/X14j1Rii2qoKAqgKoGgVQFUDwAHQS/WWlpaWnCbcnlkpUmWM0oWlhMckAJljNDNMLEwznnvXBBIdwdDlkda6yP7LuZx8b4o5ak9KwsKl5UUIcO98kMlJRWWS7Gw/hli3t/VamDUDuyblPK/zrU/E+c3rdApPXy2usKAqgKAAAANAAOgA8JdPUbW1ha0lSp8F5/EpSk5PLEREtDRERABERABERABOW2jsB8djbhrxoxLW4YIUFidTZjE8lYnmUOit1HCdSepiQXFvTuIOnUWUxU2nlHIYeclq8SHXQlWBBV0cdUdTzVh4EAzKDTM2ru3Xc3aoxx8gAAX1gHiA6Jch5WL5HmO4rNHdl2Y54cxBSNdBkpq2K/hq551HyfQdwZpgNR0GrQbnS7UfNFqFVPibINLg0gV/wDUeyX6zNOOCYmDSushBleKNwKT8UcUi4o4omAJdY4pFxRxQwBIWlC0j4paWi4AkLSwtLeKWlo5IC4mQZWWlas9jBEXqzHQD/fhMYbQa1jXi1nKsB0ZlbhoqPeLbtCAR81eJvKbfZm7IVluyX+E3qdU9XhooP7msk6H6bat15gcpodO0OtctSn2Y8+9+CIZ1UuBr8LY9mZ62QrUYvdQwK3ZI8bh1Sv938ZvlaDVT1ldYUAKAoAAAA0AA5AAdwl0T0C1tKVrT6uksL6+JVlJyeWIiJaGiIiACIiACIiACIiACIiACWugIIIBBBBBGoIPcRLogBz2Ruii6tiWNhknXs1UWYpP8EkcP2CnvmvtGVT+uxmsUf2uITeuniajpYPYA/tnYxOXdaTa3W+cd/NbmPjUlE43E2tTaeFLUZx1r14bR9as6MPeJl8U3mdsqi8cN9NV4HQW1rZp7NRymrbczHH6p8jG8qsqzgHsrcso+6Z6v0X/AOKp/K+69CVVuaIOKOKVbdW8fq8+w/x8bHs/NAksO72b3ZeKfbgWj+WROdLo1drhsv5j+uiXcUcUtG72b35eKPZg3H/uJcu62Qfj55A/c4lNZ9xs7SJHo3ePjsr5i9dEpxTGzNp01adralWvQO4Vm+qvU+4TYJubSf1t2VkeT5LVqfatPAD902Oz9h42Pr2FFVJPVkrVWP1m6n3mdCj0Xf8AlqfwvX0GOtyRzlVt939XxrCP2uRri0+0Bh2je5NPOZ1G6ZfnmXG8fsKgaMf2MAeOz7TaH5s6SJobXR7W23xjl83vIpVJMix8da1CIqoijRURQqqPAAcgJLETrEYiIgAiIgAiIgAiIgAiIgAiIgAiIgAiIgAiIgAiIgAiIgAiIgAiIgAiIgAiIgAiIgAiIgAiIgAiIgB//9k="/>
          <p:cNvSpPr>
            <a:spLocks noChangeAspect="1" noChangeArrowheads="1"/>
          </p:cNvSpPr>
          <p:nvPr/>
        </p:nvSpPr>
        <p:spPr bwMode="auto">
          <a:xfrm>
            <a:off x="0" y="-7620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entury Gothic" pitchFamily="34" charset="0"/>
            </a:endParaRPr>
          </a:p>
        </p:txBody>
      </p:sp>
      <p:pic>
        <p:nvPicPr>
          <p:cNvPr id="26630" name="Picture 6" descr="http://i.pinger.pl/pgr134/cd44088a002064134c284eb5/emotikon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2276872"/>
            <a:ext cx="3589093" cy="3205411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22" name="pole tekstowe 5"/>
          <p:cNvSpPr txBox="1">
            <a:spLocks noChangeArrowheads="1"/>
          </p:cNvSpPr>
          <p:nvPr/>
        </p:nvSpPr>
        <p:spPr bwMode="auto">
          <a:xfrm>
            <a:off x="5219700" y="2924175"/>
            <a:ext cx="26654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entury Gothic" pitchFamily="34" charset="0"/>
              </a:rPr>
              <a:t>Uczestnicy:</a:t>
            </a:r>
          </a:p>
          <a:p>
            <a:endParaRPr lang="pl-PL" dirty="0">
              <a:latin typeface="Century Gothic" pitchFamily="34" charset="0"/>
            </a:endParaRPr>
          </a:p>
          <a:p>
            <a:r>
              <a:rPr lang="pl-PL" dirty="0">
                <a:latin typeface="Century Gothic" pitchFamily="34" charset="0"/>
              </a:rPr>
              <a:t>Olaf </a:t>
            </a:r>
            <a:r>
              <a:rPr lang="pl-PL" dirty="0" err="1">
                <a:latin typeface="Century Gothic" pitchFamily="34" charset="0"/>
              </a:rPr>
              <a:t>Potowski</a:t>
            </a:r>
            <a:endParaRPr lang="pl-PL" dirty="0">
              <a:latin typeface="Century Gothic" pitchFamily="34" charset="0"/>
            </a:endParaRPr>
          </a:p>
          <a:p>
            <a:r>
              <a:rPr lang="pl-PL" dirty="0">
                <a:latin typeface="Century Gothic" pitchFamily="34" charset="0"/>
              </a:rPr>
              <a:t>Max Kluczek</a:t>
            </a:r>
          </a:p>
          <a:p>
            <a:r>
              <a:rPr lang="pl-PL" dirty="0">
                <a:latin typeface="Century Gothic" pitchFamily="34" charset="0"/>
              </a:rPr>
              <a:t>Mikołaj Sroczyński</a:t>
            </a:r>
          </a:p>
          <a:p>
            <a:r>
              <a:rPr lang="pl-PL" dirty="0">
                <a:latin typeface="Century Gothic" pitchFamily="34" charset="0"/>
              </a:rPr>
              <a:t>Krzysztof </a:t>
            </a:r>
            <a:r>
              <a:rPr lang="pl-PL" dirty="0" err="1">
                <a:latin typeface="Century Gothic" pitchFamily="34" charset="0"/>
              </a:rPr>
              <a:t>Kalisiak</a:t>
            </a:r>
            <a:endParaRPr lang="pl-PL" dirty="0">
              <a:latin typeface="Century Gothic" pitchFamily="34" charset="0"/>
            </a:endParaRPr>
          </a:p>
          <a:p>
            <a:r>
              <a:rPr lang="pl-PL" dirty="0">
                <a:latin typeface="Century Gothic" pitchFamily="34" charset="0"/>
              </a:rPr>
              <a:t>Michał Kaniewski</a:t>
            </a:r>
          </a:p>
          <a:p>
            <a:r>
              <a:rPr lang="pl-PL" dirty="0" smtClean="0">
                <a:latin typeface="Century Gothic" pitchFamily="34" charset="0"/>
              </a:rPr>
              <a:t>Maciej Kranc</a:t>
            </a:r>
            <a:endParaRPr lang="pl-PL" dirty="0">
              <a:latin typeface="Century Gothic" pitchFamily="34" charset="0"/>
            </a:endParaRPr>
          </a:p>
          <a:p>
            <a:r>
              <a:rPr lang="pl-PL" dirty="0">
                <a:latin typeface="Century Gothic" pitchFamily="34" charset="0"/>
              </a:rPr>
              <a:t>Moderator:</a:t>
            </a:r>
          </a:p>
          <a:p>
            <a:endParaRPr lang="pl-PL" dirty="0">
              <a:latin typeface="Century Gothic" pitchFamily="34" charset="0"/>
            </a:endParaRPr>
          </a:p>
          <a:p>
            <a:r>
              <a:rPr lang="pl-PL" dirty="0">
                <a:latin typeface="Century Gothic" pitchFamily="34" charset="0"/>
              </a:rPr>
              <a:t>Agnieszka </a:t>
            </a:r>
            <a:r>
              <a:rPr lang="pl-PL" dirty="0" err="1">
                <a:latin typeface="Century Gothic" pitchFamily="34" charset="0"/>
              </a:rPr>
              <a:t>Matras</a:t>
            </a:r>
            <a:endParaRPr lang="pl-PL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536" y="332656"/>
          <a:ext cx="8748464" cy="5985494"/>
        </p:xfrm>
        <a:graphic>
          <a:graphicData uri="http://schemas.openxmlformats.org/drawingml/2006/table">
            <a:tbl>
              <a:tblPr/>
              <a:tblGrid>
                <a:gridCol w="2187116"/>
                <a:gridCol w="2187116"/>
                <a:gridCol w="2187116"/>
                <a:gridCol w="2187116"/>
              </a:tblGrid>
              <a:tr h="698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GN(8)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GUTE NACHT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DOBRANOC</a:t>
                      </a: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7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HDL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HAB' DICH LIEB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KOCHAM CIĘ</a:t>
                      </a: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7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9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HGW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HERZLICHEN </a:t>
                      </a:r>
                      <a:r>
                        <a:rPr lang="pl-PL" sz="18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GLÜCKWUNSCH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NAJSZCZERSZE GRATULACJE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7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9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IEA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ICH EUCH AUCH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ODPOWIEDŹ NA PYTANIE - JA RÓWNIEŻ WAS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ILD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ICH LIEBE DICH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KOCHAM CIĘ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KA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KEINE AHNUNG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NIE MAM POJĘCIA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KP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KEIN PLAN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NIE MAM PLANU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KP/KPR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KEIN PROBLEM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NIE MA PROBLEMU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9024" y="404664"/>
          <a:ext cx="8784976" cy="5678424"/>
        </p:xfrm>
        <a:graphic>
          <a:graphicData uri="http://schemas.openxmlformats.org/drawingml/2006/table">
            <a:tbl>
              <a:tblPr/>
              <a:tblGrid>
                <a:gridCol w="2170532"/>
                <a:gridCol w="2170532"/>
                <a:gridCol w="2170532"/>
                <a:gridCol w="2170532"/>
                <a:gridCol w="102848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LG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LIEBE GRÜßE</a:t>
                      </a: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Z POZDROWIENIAMI</a:t>
                      </a: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7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2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MIT ERLAUBNIS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MEINES ERACHTENS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ZA ZGODĄ</a:t>
                      </a: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Z MOJEGO PUNKTU WIDZENIA</a:t>
                      </a: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7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MMN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MEINER MEINUNG NACH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W MOJEJ OPINII</a:t>
                      </a: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7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N8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NACHT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KRÓTKA FORMA DOBRANOC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7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OMG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O MEIN GOTT/ACH DU MEINE </a:t>
                      </a:r>
                      <a:r>
                        <a:rPr lang="pl-PL" sz="18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GÜTE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O MÓJ BOŻE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7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V(L)G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VIELE (LIEBE) GRÜßE</a:t>
                      </a: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MOC POZDROWIEŃ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7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7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Calibri"/>
                        </a:rPr>
                        <a:t>WE</a:t>
                      </a:r>
                      <a:endParaRPr lang="pl-PL" sz="18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WOCHENENDE</a:t>
                      </a:r>
                      <a:endParaRPr lang="pl-PL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WEEKEND</a:t>
                      </a:r>
                      <a:endParaRPr lang="pl-PL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65" marR="460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399032"/>
          </a:xfrm>
        </p:spPr>
        <p:txBody>
          <a:bodyPr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pl-PL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Slang angielski</a:t>
            </a:r>
            <a:br>
              <a:rPr lang="pl-PL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pl-PL" sz="6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3" name="Prostokąt 2"/>
          <p:cNvSpPr>
            <a:spLocks noChangeArrowheads="1"/>
          </p:cNvSpPr>
          <p:nvPr/>
        </p:nvSpPr>
        <p:spPr bwMode="auto">
          <a:xfrm>
            <a:off x="468313" y="1557338"/>
            <a:ext cx="82073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solidFill>
                  <a:srgbClr val="FFFF00"/>
                </a:solidFill>
                <a:latin typeface="Century Gothic" pitchFamily="34" charset="0"/>
              </a:rPr>
              <a:t>Slang angielski</a:t>
            </a:r>
            <a:r>
              <a:rPr lang="pl-PL" b="1">
                <a:latin typeface="Century Gothic" pitchFamily="34" charset="0"/>
              </a:rPr>
              <a:t> to odmiana języka charakteryzująca się potocznością, obrazowością i ekspresywnością. </a:t>
            </a:r>
            <a:br>
              <a:rPr lang="pl-PL" b="1">
                <a:latin typeface="Century Gothic" pitchFamily="34" charset="0"/>
              </a:rPr>
            </a:br>
            <a:endParaRPr lang="pl-PL" b="1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pl-PL" b="1">
                <a:latin typeface="Century Gothic" pitchFamily="34" charset="0"/>
              </a:rPr>
              <a:t> jest wyznacznikiem przynależności do łatwo definiowalnej grupy społecznej (np. ludzi młodych, ludzi mieszkających w wielkim mieście).</a:t>
            </a:r>
          </a:p>
          <a:p>
            <a:pPr>
              <a:buFontTx/>
              <a:buChar char="-"/>
            </a:pPr>
            <a:endParaRPr lang="pl-PL" b="1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pl-PL" b="1">
                <a:latin typeface="Century Gothic" pitchFamily="34" charset="0"/>
              </a:rPr>
              <a:t>Pułapką może być to, że </a:t>
            </a:r>
            <a:r>
              <a:rPr lang="pl-PL" b="1">
                <a:solidFill>
                  <a:srgbClr val="FFFF00"/>
                </a:solidFill>
                <a:latin typeface="Century Gothic" pitchFamily="34" charset="0"/>
              </a:rPr>
              <a:t>slang angielski</a:t>
            </a:r>
            <a:r>
              <a:rPr lang="pl-PL" b="1">
                <a:latin typeface="Century Gothic" pitchFamily="34" charset="0"/>
              </a:rPr>
              <a:t> (a zwłaszcza amerykański) </a:t>
            </a:r>
          </a:p>
          <a:p>
            <a:r>
              <a:rPr lang="pl-PL" b="1">
                <a:latin typeface="Century Gothic" pitchFamily="34" charset="0"/>
              </a:rPr>
              <a:t>podlega ciągłym zmianom i niektóre określenia szybko mogą stać się przestarzałe </a:t>
            </a:r>
          </a:p>
          <a:p>
            <a:endParaRPr lang="pl-PL" b="1">
              <a:latin typeface="Century Gothic" pitchFamily="34" charset="0"/>
            </a:endParaRPr>
          </a:p>
          <a:p>
            <a:r>
              <a:rPr lang="pl-PL" b="1">
                <a:latin typeface="Century Gothic" pitchFamily="34" charset="0"/>
              </a:rPr>
              <a:t>- slang poznawany w młodości używany jest później przez całe dorosłe życie. Jednak traci on stopniowo na znaczeniu w codziennej komunikacji. W tym czasie każde nowe pokolenie tworzy swój własny, niekonwencjonalny język.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963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000" b="1" i="1" smtClean="0">
                <a:solidFill>
                  <a:srgbClr val="FFFF00"/>
                </a:solidFill>
              </a:rPr>
              <a:t>2</a:t>
            </a:r>
            <a:r>
              <a:rPr lang="en-US" sz="2000" b="1" i="1" smtClean="0">
                <a:solidFill>
                  <a:srgbClr val="FFFF00"/>
                </a:solidFill>
              </a:rPr>
              <a:t>L8</a:t>
            </a:r>
            <a:r>
              <a:rPr lang="pl-PL" sz="2000" b="1" i="1" smtClean="0"/>
              <a:t>	</a:t>
            </a:r>
            <a:r>
              <a:rPr lang="pl-PL" sz="1800" b="1" i="1" smtClean="0"/>
              <a:t>	</a:t>
            </a:r>
            <a:r>
              <a:rPr lang="en-US" sz="1800" b="1" i="1" smtClean="0"/>
              <a:t>too late</a:t>
            </a:r>
            <a:r>
              <a:rPr lang="pl-PL" sz="1800" b="1" i="1" smtClean="0"/>
              <a:t> 			               za późno</a:t>
            </a:r>
            <a:endParaRPr lang="en-US" sz="18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4U</a:t>
            </a:r>
            <a:r>
              <a:rPr lang="pl-PL" sz="1800" b="1" i="1" smtClean="0">
                <a:solidFill>
                  <a:srgbClr val="FFFF00"/>
                </a:solidFill>
              </a:rPr>
              <a:t>	</a:t>
            </a:r>
            <a:r>
              <a:rPr lang="pl-PL" sz="1800" b="1" i="1" smtClean="0"/>
              <a:t>		</a:t>
            </a:r>
            <a:r>
              <a:rPr lang="en-US" sz="1800" b="1" i="1" smtClean="0"/>
              <a:t>for you</a:t>
            </a:r>
            <a:r>
              <a:rPr lang="pl-PL" sz="1800" b="1" i="1" smtClean="0"/>
              <a:t>				dla ciebie</a:t>
            </a:r>
            <a:endParaRPr lang="en-US" sz="18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AFK</a:t>
            </a:r>
            <a:r>
              <a:rPr lang="pl-PL" sz="1800" b="1" i="1" smtClean="0"/>
              <a:t>		A</a:t>
            </a:r>
            <a:r>
              <a:rPr lang="en-US" sz="1800" b="1" i="1" smtClean="0"/>
              <a:t>way  from keyboard</a:t>
            </a:r>
            <a:r>
              <a:rPr lang="pl-PL" sz="1800" b="1" i="1" smtClean="0"/>
              <a:t>                    daleko od kompa</a:t>
            </a:r>
            <a:endParaRPr lang="en-US" sz="18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ASAP</a:t>
            </a:r>
            <a:r>
              <a:rPr lang="pl-PL" sz="1800" b="1" i="1" smtClean="0"/>
              <a:t>		</a:t>
            </a:r>
            <a:r>
              <a:rPr lang="en-US" sz="1800" b="1" i="1" smtClean="0"/>
              <a:t>As  Soon  As  Possible</a:t>
            </a:r>
            <a:r>
              <a:rPr lang="pl-PL" sz="1800" b="1" i="1" smtClean="0"/>
              <a:t>	               tak szybko jak to 							będzie możliwe</a:t>
            </a:r>
            <a:endParaRPr lang="en-US" sz="18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B2K</a:t>
            </a:r>
            <a:r>
              <a:rPr lang="pl-PL" sz="1800" b="1" i="1" smtClean="0"/>
              <a:t> 		</a:t>
            </a:r>
            <a:r>
              <a:rPr lang="en-US" sz="1800" b="1" i="1" smtClean="0"/>
              <a:t>back to keyboard</a:t>
            </a:r>
            <a:r>
              <a:rPr lang="pl-PL" sz="1800" b="1" i="1" smtClean="0"/>
              <a:t>		wracam</a:t>
            </a:r>
            <a:endParaRPr lang="en-US" sz="18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BB</a:t>
            </a:r>
            <a:r>
              <a:rPr lang="pl-PL" sz="1800" b="1" i="1" smtClean="0">
                <a:solidFill>
                  <a:srgbClr val="FFFF00"/>
                </a:solidFill>
              </a:rPr>
              <a:t> </a:t>
            </a:r>
            <a:r>
              <a:rPr lang="pl-PL" sz="1800" b="1" i="1" smtClean="0"/>
              <a:t>			</a:t>
            </a:r>
            <a:r>
              <a:rPr lang="en-US" sz="1800" b="1" i="1" smtClean="0"/>
              <a:t>b</a:t>
            </a:r>
            <a:r>
              <a:rPr lang="pl-PL" sz="1800" b="1" i="1" smtClean="0"/>
              <a:t>ye,</a:t>
            </a:r>
            <a:r>
              <a:rPr lang="en-US" sz="1800" b="1" i="1" smtClean="0"/>
              <a:t> </a:t>
            </a:r>
            <a:r>
              <a:rPr lang="pl-PL" sz="1800" b="1" i="1" smtClean="0"/>
              <a:t>bye 			cześć</a:t>
            </a:r>
            <a:endParaRPr lang="en-US" sz="18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C&amp;P</a:t>
            </a:r>
            <a:r>
              <a:rPr lang="pl-PL" sz="1800" b="1" i="1" smtClean="0">
                <a:solidFill>
                  <a:srgbClr val="FFFF00"/>
                </a:solidFill>
              </a:rPr>
              <a:t> </a:t>
            </a:r>
            <a:r>
              <a:rPr lang="pl-PL" sz="1800" b="1" i="1" smtClean="0"/>
              <a:t>		</a:t>
            </a:r>
            <a:r>
              <a:rPr lang="en-US" sz="1800" b="1" i="1" smtClean="0"/>
              <a:t>Copy and paste</a:t>
            </a:r>
            <a:r>
              <a:rPr lang="pl-PL" sz="1800" b="1" i="1" smtClean="0"/>
              <a:t>		               kopiuj i wklej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CU</a:t>
            </a:r>
            <a:r>
              <a:rPr lang="pl-PL" sz="1800" b="1" i="1" smtClean="0">
                <a:solidFill>
                  <a:srgbClr val="FFFF00"/>
                </a:solidFill>
              </a:rPr>
              <a:t>	</a:t>
            </a:r>
            <a:r>
              <a:rPr lang="pl-PL" sz="1800" b="1" i="1" smtClean="0"/>
              <a:t>		</a:t>
            </a:r>
            <a:r>
              <a:rPr lang="en-US" sz="1800" b="1" i="1" smtClean="0"/>
              <a:t>see you</a:t>
            </a:r>
            <a:r>
              <a:rPr lang="pl-PL" sz="1800" b="1" i="1" smtClean="0"/>
              <a:t>			               do zobaczenia</a:t>
            </a:r>
            <a:endParaRPr lang="en-US" sz="18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CUL8R</a:t>
            </a:r>
            <a:r>
              <a:rPr lang="pl-PL" sz="1800" b="1" i="1" smtClean="0">
                <a:solidFill>
                  <a:srgbClr val="FFFF00"/>
                </a:solidFill>
              </a:rPr>
              <a:t> 	</a:t>
            </a:r>
            <a:r>
              <a:rPr lang="pl-PL" sz="1800" b="1" i="1" smtClean="0"/>
              <a:t>	</a:t>
            </a:r>
            <a:r>
              <a:rPr lang="en-US" sz="1800" b="1" i="1" smtClean="0"/>
              <a:t>see you later</a:t>
            </a:r>
            <a:r>
              <a:rPr lang="pl-PL" sz="1800" b="1" i="1" smtClean="0"/>
              <a:t>			do zobaczenia później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GJ</a:t>
            </a:r>
            <a:r>
              <a:rPr lang="pl-PL" sz="1800" b="1" i="1" smtClean="0">
                <a:solidFill>
                  <a:srgbClr val="FFFF00"/>
                </a:solidFill>
              </a:rPr>
              <a:t> </a:t>
            </a:r>
            <a:r>
              <a:rPr lang="pl-PL" sz="1800" b="1" i="1" smtClean="0"/>
              <a:t> 		</a:t>
            </a:r>
            <a:r>
              <a:rPr lang="en-US" sz="1800" b="1" i="1" smtClean="0"/>
              <a:t>good job</a:t>
            </a:r>
            <a:r>
              <a:rPr lang="pl-PL" sz="1800" b="1" i="1" smtClean="0"/>
              <a:t>			dobra robota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ILU</a:t>
            </a:r>
            <a:r>
              <a:rPr lang="pl-PL" sz="1800" b="1" i="1" smtClean="0"/>
              <a:t> 		</a:t>
            </a:r>
            <a:r>
              <a:rPr lang="en-US" sz="1800" b="1" i="1" smtClean="0"/>
              <a:t>I love you</a:t>
            </a:r>
            <a:r>
              <a:rPr lang="pl-PL" sz="1800" b="1" i="1" smtClean="0"/>
              <a:t>			kocham cię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rgbClr val="FFFF00"/>
                </a:solidFill>
              </a:rPr>
              <a:t>GL</a:t>
            </a:r>
            <a:r>
              <a:rPr lang="pl-PL" sz="1800" b="1" i="1" smtClean="0"/>
              <a:t>			</a:t>
            </a:r>
            <a:r>
              <a:rPr lang="en-US" sz="1800" b="1" i="1" smtClean="0"/>
              <a:t>good luck</a:t>
            </a:r>
            <a:r>
              <a:rPr lang="pl-PL" sz="1800" b="1" i="1" smtClean="0"/>
              <a:t>			powodzenia</a:t>
            </a:r>
            <a:endParaRPr lang="en-US" sz="1800" b="1" i="1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0" b="1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35975" cy="48529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HAND</a:t>
            </a:r>
            <a:r>
              <a:rPr lang="pl-PL" sz="2100" b="1" i="1" smtClean="0"/>
              <a:t>		</a:t>
            </a:r>
            <a:r>
              <a:rPr lang="en-US" sz="2100" b="1" i="1" smtClean="0"/>
              <a:t>have a nice day</a:t>
            </a:r>
            <a:r>
              <a:rPr lang="pl-PL" sz="2100" b="1" i="1" smtClean="0"/>
              <a:t>	miłego dnia</a:t>
            </a:r>
            <a:endParaRPr lang="en-US" sz="21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HF</a:t>
            </a:r>
            <a:r>
              <a:rPr lang="pl-PL" sz="2100" b="1" i="1" smtClean="0"/>
              <a:t>			</a:t>
            </a:r>
            <a:r>
              <a:rPr lang="en-US" sz="2100" b="1" i="1" smtClean="0"/>
              <a:t>have fun</a:t>
            </a:r>
            <a:r>
              <a:rPr lang="pl-PL" sz="2100" b="1" i="1" smtClean="0"/>
              <a:t>		baw się dobrze</a:t>
            </a:r>
            <a:endParaRPr lang="en-US" sz="21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IC</a:t>
            </a:r>
            <a:r>
              <a:rPr lang="pl-PL" sz="2100" b="1" i="1" smtClean="0">
                <a:solidFill>
                  <a:srgbClr val="FFFF00"/>
                </a:solidFill>
              </a:rPr>
              <a:t>	</a:t>
            </a:r>
            <a:r>
              <a:rPr lang="pl-PL" sz="2100" b="1" i="1" smtClean="0"/>
              <a:t>		</a:t>
            </a:r>
            <a:r>
              <a:rPr lang="en-US" sz="2100" b="1" i="1" smtClean="0"/>
              <a:t>I see</a:t>
            </a:r>
            <a:r>
              <a:rPr lang="pl-PL" sz="2100" b="1" i="1" smtClean="0"/>
              <a:t>			wiem</a:t>
            </a:r>
            <a:endParaRPr lang="en-US" sz="21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K</a:t>
            </a:r>
            <a:r>
              <a:rPr lang="pl-PL" sz="2100" b="1" i="1" smtClean="0">
                <a:solidFill>
                  <a:srgbClr val="FFFF00"/>
                </a:solidFill>
              </a:rPr>
              <a:t>  </a:t>
            </a:r>
            <a:r>
              <a:rPr lang="pl-PL" sz="2100" b="1" i="1" smtClean="0"/>
              <a:t>			</a:t>
            </a:r>
            <a:r>
              <a:rPr lang="en-US" sz="2100" b="1" i="1" smtClean="0"/>
              <a:t>ok</a:t>
            </a:r>
            <a:r>
              <a:rPr lang="pl-PL" sz="2100" b="1" i="1" smtClean="0"/>
              <a:t>			dobrze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ILU</a:t>
            </a:r>
            <a:r>
              <a:rPr lang="pl-PL" sz="2100" b="1" i="1" smtClean="0">
                <a:solidFill>
                  <a:srgbClr val="FFFF00"/>
                </a:solidFill>
              </a:rPr>
              <a:t>	</a:t>
            </a:r>
            <a:r>
              <a:rPr lang="pl-PL" sz="2100" b="1" i="1" smtClean="0"/>
              <a:t>		</a:t>
            </a:r>
            <a:r>
              <a:rPr lang="en-US" sz="2100" b="1" i="1" smtClean="0"/>
              <a:t>I love you</a:t>
            </a:r>
            <a:r>
              <a:rPr lang="pl-PL" sz="2100" b="1" i="1" smtClean="0"/>
              <a:t>		kocham cię</a:t>
            </a:r>
            <a:endParaRPr lang="en-US" sz="21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LOL</a:t>
            </a:r>
            <a:r>
              <a:rPr lang="pl-PL" sz="2100" b="1" i="1" smtClean="0"/>
              <a:t>		</a:t>
            </a:r>
            <a:r>
              <a:rPr lang="en-US" sz="2100" b="1" i="1" smtClean="0"/>
              <a:t>lots of laughing</a:t>
            </a:r>
            <a:r>
              <a:rPr lang="pl-PL" sz="2100" b="1" i="1" smtClean="0"/>
              <a:t>           dużo śmiechu</a:t>
            </a:r>
            <a:endParaRPr lang="en-US" sz="21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N8</a:t>
            </a:r>
            <a:r>
              <a:rPr lang="pl-PL" sz="2100" b="1" i="1" smtClean="0">
                <a:solidFill>
                  <a:srgbClr val="FFFF00"/>
                </a:solidFill>
              </a:rPr>
              <a:t>	</a:t>
            </a:r>
            <a:r>
              <a:rPr lang="pl-PL" sz="2100" b="1" i="1" smtClean="0"/>
              <a:t>		</a:t>
            </a:r>
            <a:r>
              <a:rPr lang="en-US" sz="2100" b="1" i="1" smtClean="0"/>
              <a:t>night</a:t>
            </a:r>
            <a:r>
              <a:rPr lang="pl-PL" sz="2100" b="1" i="1" smtClean="0"/>
              <a:t>			noc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Nc</a:t>
            </a:r>
            <a:r>
              <a:rPr lang="pl-PL" sz="2100" b="1" i="1" smtClean="0">
                <a:solidFill>
                  <a:srgbClr val="FFFF00"/>
                </a:solidFill>
              </a:rPr>
              <a:t>	</a:t>
            </a:r>
            <a:r>
              <a:rPr lang="pl-PL" sz="2100" b="1" i="1" smtClean="0"/>
              <a:t>		</a:t>
            </a:r>
            <a:r>
              <a:rPr lang="en-US" sz="2100" b="1" i="1" smtClean="0"/>
              <a:t>no comment</a:t>
            </a:r>
            <a:r>
              <a:rPr lang="pl-PL" sz="2100" b="1" i="1" smtClean="0"/>
              <a:t>		bez komentarza</a:t>
            </a:r>
            <a:endParaRPr lang="en-US" sz="21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OMG</a:t>
            </a:r>
            <a:r>
              <a:rPr lang="pl-PL" sz="2100" b="1" i="1" smtClean="0"/>
              <a:t>		o</a:t>
            </a:r>
            <a:r>
              <a:rPr lang="en-US" sz="2100" b="1" i="1" smtClean="0"/>
              <a:t>h my </a:t>
            </a:r>
            <a:r>
              <a:rPr lang="pl-PL" sz="2100" b="1" i="1" smtClean="0"/>
              <a:t>G</a:t>
            </a:r>
            <a:r>
              <a:rPr lang="en-US" sz="2100" b="1" i="1" smtClean="0"/>
              <a:t>od</a:t>
            </a:r>
            <a:r>
              <a:rPr lang="pl-PL" sz="2100" b="1" i="1" smtClean="0"/>
              <a:t>	             o mój Boże</a:t>
            </a:r>
            <a:endParaRPr lang="en-US" sz="21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PLS</a:t>
            </a:r>
            <a:r>
              <a:rPr lang="pl-PL" sz="2100" b="1" i="1" smtClean="0"/>
              <a:t>		</a:t>
            </a:r>
            <a:r>
              <a:rPr lang="en-US" sz="2100" b="1" i="1" smtClean="0"/>
              <a:t>Please</a:t>
            </a:r>
            <a:r>
              <a:rPr lang="pl-PL" sz="2100" b="1" i="1" smtClean="0"/>
              <a:t>		             proszę </a:t>
            </a:r>
            <a:endParaRPr lang="en-US" sz="21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THX</a:t>
            </a:r>
            <a:r>
              <a:rPr lang="pl-PL" sz="2100" b="1" i="1" smtClean="0"/>
              <a:t>		</a:t>
            </a:r>
            <a:r>
              <a:rPr lang="en-US" sz="2100" b="1" i="1" smtClean="0"/>
              <a:t>thanks</a:t>
            </a:r>
            <a:r>
              <a:rPr lang="pl-PL" sz="2100" b="1" i="1" smtClean="0"/>
              <a:t>		             dzięki</a:t>
            </a:r>
            <a:endParaRPr lang="en-US" sz="2100" b="1" i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 i="1" smtClean="0">
                <a:solidFill>
                  <a:srgbClr val="FFFF00"/>
                </a:solidFill>
              </a:rPr>
              <a:t>TY</a:t>
            </a:r>
            <a:r>
              <a:rPr lang="pl-PL" sz="2100" b="1" i="1" smtClean="0"/>
              <a:t>			</a:t>
            </a:r>
            <a:r>
              <a:rPr lang="en-US" sz="2100" b="1" i="1" smtClean="0"/>
              <a:t>thank you</a:t>
            </a:r>
            <a:r>
              <a:rPr lang="pl-PL" sz="2100" b="1" i="1" smtClean="0"/>
              <a:t>		 dziękuję</a:t>
            </a:r>
            <a:endParaRPr lang="en-US" sz="2100" b="1" i="1" smtClean="0"/>
          </a:p>
          <a:p>
            <a:pPr>
              <a:lnSpc>
                <a:spcPct val="90000"/>
              </a:lnSpc>
            </a:pPr>
            <a:endParaRPr lang="en-US" sz="2100" b="1" i="1" smtClean="0"/>
          </a:p>
          <a:p>
            <a:pPr>
              <a:lnSpc>
                <a:spcPct val="90000"/>
              </a:lnSpc>
            </a:pPr>
            <a:endParaRPr lang="en-US" sz="2100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metka_ubran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znak_drogowy_A-18b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38132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znak_drogowy_A-14.jpg robi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188640"/>
            <a:ext cx="7772400" cy="150876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9600" dirty="0" smtClean="0"/>
              <a:t>QUIZ</a:t>
            </a:r>
            <a:endParaRPr lang="pl-PL" sz="9600" dirty="0"/>
          </a:p>
        </p:txBody>
      </p:sp>
      <p:pic>
        <p:nvPicPr>
          <p:cNvPr id="23555" name="Picture 2" descr="https://encrypted-tbn0.gstatic.com/images?q=tbn:ANd9GcRmYpro1KjH4Rtrjo8vHljJQmsvYIH2pREqahN4u0MDNK3f-l7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49275"/>
            <a:ext cx="1768475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http://coznaczy.info.pl/wp-content/uploads/2012/07/l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333375"/>
            <a:ext cx="216058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8" descr="http://cache.gawkerassets.com/assets/images/4/2010/05/500x_thzlgone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4941888"/>
            <a:ext cx="2593975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0" descr="https://encrypted-tbn3.gstatic.com/images?q=tbn:ANd9GcTQXYX8oWLxWf1yqOjcXdpT7FgGmv6io5_KTm4fMPRO6I12l_6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213" y="4724400"/>
            <a:ext cx="17272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Obraz 11" descr="Face-smile.sv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476250"/>
            <a:ext cx="7191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Prostokąt 12"/>
          <p:cNvSpPr>
            <a:spLocks noChangeArrowheads="1"/>
          </p:cNvSpPr>
          <p:nvPr/>
        </p:nvSpPr>
        <p:spPr bwMode="auto">
          <a:xfrm>
            <a:off x="3563938" y="3644900"/>
            <a:ext cx="26638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>
                <a:latin typeface="Castellar" pitchFamily="18" charset="0"/>
              </a:rPr>
              <a:t>LOT OF LAUGH</a:t>
            </a:r>
          </a:p>
        </p:txBody>
      </p:sp>
      <p:sp>
        <p:nvSpPr>
          <p:cNvPr id="23561" name="pole tekstowe 13"/>
          <p:cNvSpPr txBox="1">
            <a:spLocks noChangeArrowheads="1"/>
          </p:cNvSpPr>
          <p:nvPr/>
        </p:nvSpPr>
        <p:spPr bwMode="auto">
          <a:xfrm>
            <a:off x="4787900" y="2133600"/>
            <a:ext cx="18716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Lucida Handwriting" pitchFamily="66" charset="0"/>
              </a:rPr>
              <a:t>DANKE</a:t>
            </a:r>
          </a:p>
        </p:txBody>
      </p:sp>
      <p:sp>
        <p:nvSpPr>
          <p:cNvPr id="23562" name="pole tekstowe 14"/>
          <p:cNvSpPr txBox="1">
            <a:spLocks noChangeArrowheads="1"/>
          </p:cNvSpPr>
          <p:nvPr/>
        </p:nvSpPr>
        <p:spPr bwMode="auto">
          <a:xfrm>
            <a:off x="6516688" y="3141663"/>
            <a:ext cx="18002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Monotype Corsiva" pitchFamily="66" charset="0"/>
              </a:rPr>
              <a:t>UŚMIECH</a:t>
            </a:r>
          </a:p>
        </p:txBody>
      </p:sp>
      <p:sp>
        <p:nvSpPr>
          <p:cNvPr id="23563" name="pole tekstowe 15"/>
          <p:cNvSpPr txBox="1">
            <a:spLocks noChangeArrowheads="1"/>
          </p:cNvSpPr>
          <p:nvPr/>
        </p:nvSpPr>
        <p:spPr bwMode="auto">
          <a:xfrm>
            <a:off x="1835150" y="3141663"/>
            <a:ext cx="18002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Impact" pitchFamily="34" charset="0"/>
              </a:rPr>
              <a:t>TRAURIG</a:t>
            </a:r>
          </a:p>
        </p:txBody>
      </p:sp>
      <p:cxnSp>
        <p:nvCxnSpPr>
          <p:cNvPr id="18" name="Łącznik prosty ze strzałką 17"/>
          <p:cNvCxnSpPr>
            <a:endCxn id="15" idx="1"/>
          </p:cNvCxnSpPr>
          <p:nvPr/>
        </p:nvCxnSpPr>
        <p:spPr>
          <a:xfrm>
            <a:off x="2627784" y="2204864"/>
            <a:ext cx="3888432" cy="1197714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flipH="1">
            <a:off x="5652120" y="2204864"/>
            <a:ext cx="1656184" cy="1440160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>
            <a:endCxn id="14" idx="2"/>
          </p:cNvCxnSpPr>
          <p:nvPr/>
        </p:nvCxnSpPr>
        <p:spPr>
          <a:xfrm flipH="1" flipV="1">
            <a:off x="5724128" y="2656076"/>
            <a:ext cx="936104" cy="2213084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V="1">
            <a:off x="1907704" y="3717032"/>
            <a:ext cx="504056" cy="936104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572000"/>
          </a:xfrm>
        </p:spPr>
        <p:txBody>
          <a:bodyPr/>
          <a:lstStyle/>
          <a:p>
            <a:r>
              <a:rPr lang="pl-PL" sz="2000" b="1" smtClean="0">
                <a:solidFill>
                  <a:srgbClr val="FFFF00"/>
                </a:solidFill>
              </a:rPr>
              <a:t>Emotikon , uśmieszek lub buźka </a:t>
            </a:r>
            <a:r>
              <a:rPr lang="pl-PL" sz="2000" smtClean="0"/>
              <a:t>– złożony ze znaków tekstowych wyraz nastroju, używany przez użytkowników Internetu. Najczęściej przedstawia symboliczny ludzki grymas twarzy, obrócony o 90° w kierunku przeciwnym do wskazówek zegara, w licznych wariantach. Niektóre programy służące do komunikacji automatycznie zmieniają emotikony na ich graficzny odpowiednik.</a:t>
            </a:r>
          </a:p>
          <a:p>
            <a:r>
              <a:rPr lang="pl-PL" sz="2000" smtClean="0">
                <a:solidFill>
                  <a:srgbClr val="FFFF00"/>
                </a:solidFill>
              </a:rPr>
              <a:t> </a:t>
            </a:r>
            <a:r>
              <a:rPr lang="pl-PL" sz="2000" b="1" smtClean="0">
                <a:solidFill>
                  <a:srgbClr val="FFFF00"/>
                </a:solidFill>
              </a:rPr>
              <a:t>Slang</a:t>
            </a:r>
            <a:r>
              <a:rPr lang="pl-PL" sz="2000" smtClean="0"/>
              <a:t> jest to wyrażanie zdania lub emocji za pomocą skrótów.</a:t>
            </a:r>
          </a:p>
          <a:p>
            <a:pPr>
              <a:buFont typeface="Wingdings 2" pitchFamily="18" charset="2"/>
              <a:buNone/>
            </a:pPr>
            <a:r>
              <a:rPr lang="pl-PL" sz="2000" smtClean="0"/>
              <a:t> </a:t>
            </a:r>
          </a:p>
          <a:p>
            <a:pPr algn="just"/>
            <a:r>
              <a:rPr lang="pl-PL" sz="2000" smtClean="0"/>
              <a:t>THX = thanks = dziękuje</a:t>
            </a:r>
          </a:p>
          <a:p>
            <a:r>
              <a:rPr lang="pl-PL" sz="2000" smtClean="0"/>
              <a:t>W8 = wait = czekaj</a:t>
            </a:r>
          </a:p>
          <a:p>
            <a:r>
              <a:rPr lang="pl-PL" sz="2000" smtClean="0"/>
              <a:t>ILD = Ich liebe dich = kocham cię</a:t>
            </a:r>
          </a:p>
          <a:p>
            <a:r>
              <a:rPr lang="pl-PL" sz="2000" smtClean="0"/>
              <a:t>ZW = zaraz wracam</a:t>
            </a:r>
          </a:p>
          <a:p>
            <a:r>
              <a:rPr lang="pl-PL" sz="2000" smtClean="0"/>
              <a:t>ITP……………………...</a:t>
            </a:r>
          </a:p>
          <a:p>
            <a:endParaRPr 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179512" y="332656"/>
            <a:ext cx="8608320" cy="126252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484632" algn="ctr" fontAlgn="auto">
              <a:spcAft>
                <a:spcPts val="0"/>
              </a:spcAft>
              <a:buFont typeface="StarSymbol"/>
              <a:buNone/>
              <a:defRPr/>
            </a:pPr>
            <a:r>
              <a:rPr lang="pl-PL" sz="4800" b="1" i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any" pitchFamily="34"/>
                <a:cs typeface="Tahoma" pitchFamily="2"/>
              </a:rPr>
              <a:t>EMOTICONS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323528" y="1772816"/>
            <a:ext cx="8418600" cy="4763159"/>
          </a:xfrm>
          <a:prstGeom prst="rect">
            <a:avLst/>
          </a:prstGeom>
        </p:spPr>
        <p:txBody>
          <a:bodyPr anchor="ctr" anchorCtr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StarSymbol"/>
              <a:buNone/>
              <a:defRPr/>
            </a:pPr>
            <a:r>
              <a:rPr lang="pl-PL" sz="48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any" pitchFamily="34"/>
                <a:cs typeface="Tahoma" pitchFamily="2"/>
              </a:rPr>
              <a:t>Używane </a:t>
            </a:r>
            <a:r>
              <a:rPr lang="pl-PL" sz="4800" b="1" kern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any" pitchFamily="34"/>
                <a:cs typeface="Tahoma" pitchFamily="2"/>
              </a:rPr>
              <a:t>emotikony</a:t>
            </a:r>
            <a:endParaRPr lang="pl-PL" sz="4800" b="1" kern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bany" pitchFamily="34"/>
              <a:cs typeface="Tahoma" pitchFamily="2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StarSymbol"/>
              <a:buNone/>
              <a:defRPr/>
            </a:pPr>
            <a:r>
              <a:rPr lang="pl-PL" sz="4800" b="1" kern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any" pitchFamily="34"/>
                <a:cs typeface="Tahoma" pitchFamily="2"/>
              </a:rPr>
              <a:t>Using</a:t>
            </a:r>
            <a:r>
              <a:rPr lang="pl-PL" sz="48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any" pitchFamily="34"/>
                <a:cs typeface="Tahoma" pitchFamily="2"/>
              </a:rPr>
              <a:t> </a:t>
            </a:r>
            <a:r>
              <a:rPr lang="pl-PL" sz="4800" b="1" kern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any" pitchFamily="34"/>
                <a:cs typeface="Tahoma" pitchFamily="2"/>
              </a:rPr>
              <a:t>emoticons</a:t>
            </a:r>
            <a:endParaRPr lang="pl-PL" sz="4800" b="1" kern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bany" pitchFamily="34"/>
              <a:cs typeface="Tahoma" pitchFamily="2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StarSymbol"/>
              <a:buNone/>
              <a:defRPr/>
            </a:pPr>
            <a:r>
              <a:rPr lang="pl-PL" sz="4800" b="1" kern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any" pitchFamily="34"/>
                <a:cs typeface="Tahoma" pitchFamily="2"/>
              </a:rPr>
              <a:t>Benutzte</a:t>
            </a:r>
            <a:r>
              <a:rPr lang="pl-PL" sz="48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any" pitchFamily="34"/>
                <a:cs typeface="Tahoma" pitchFamily="2"/>
              </a:rPr>
              <a:t> </a:t>
            </a:r>
            <a:r>
              <a:rPr lang="pl-PL" sz="4800" b="1" kern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any" pitchFamily="34"/>
                <a:cs typeface="Tahoma" pitchFamily="2"/>
              </a:rPr>
              <a:t>Emoticons</a:t>
            </a:r>
            <a:endParaRPr lang="pl-PL" sz="4800" b="1" kern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bany" pitchFamily="34"/>
              <a:cs typeface="Tahoma" pitchFamily="2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StarSymbol"/>
              <a:buNone/>
              <a:defRPr/>
            </a:pPr>
            <a:endParaRPr lang="pl-PL" sz="2400" b="1" kern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bany" pitchFamily="34"/>
              <a:cs typeface="Tahoma" pitchFamily="2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StarSymbol"/>
              <a:buNone/>
              <a:defRPr/>
            </a:pPr>
            <a:endParaRPr lang="pl-PL" sz="2400" b="1" kern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bany" pitchFamily="34"/>
              <a:cs typeface="Tahoma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836613"/>
            <a:ext cx="7570788" cy="45704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Uśmiech</a:t>
            </a:r>
            <a:r>
              <a:rPr lang="pl-PL" sz="2700" b="1" smtClean="0"/>
              <a:t>                  smile            l</a:t>
            </a:r>
            <a:r>
              <a:rPr lang="pl-PL" sz="2700" b="1" smtClean="0">
                <a:latin typeface="Arial" pitchFamily="34" charset="0"/>
                <a:cs typeface="Arial" pitchFamily="34" charset="0"/>
              </a:rPr>
              <a:t>ä</a:t>
            </a:r>
            <a:r>
              <a:rPr lang="pl-PL" sz="2700" b="1" smtClean="0"/>
              <a:t>cheln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Smutek</a:t>
            </a:r>
            <a:r>
              <a:rPr lang="pl-PL" sz="2700" b="1" smtClean="0"/>
              <a:t>                    sadness       Traurigkeit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Język</a:t>
            </a:r>
            <a:r>
              <a:rPr lang="pl-PL" sz="2700" b="1" smtClean="0"/>
              <a:t>                       tonge           Zunge   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Śmiech</a:t>
            </a:r>
            <a:r>
              <a:rPr lang="pl-PL" sz="2700" b="1" smtClean="0"/>
              <a:t>                    lought          Lachen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Zszokowany</a:t>
            </a:r>
            <a:r>
              <a:rPr lang="pl-PL" sz="2700" b="1" smtClean="0"/>
              <a:t>            shocked     schockiert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Oczko</a:t>
            </a:r>
            <a:r>
              <a:rPr lang="pl-PL" sz="2700" b="1" smtClean="0"/>
              <a:t>                      eye             Auge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Myślę</a:t>
            </a:r>
            <a:r>
              <a:rPr lang="pl-PL" sz="2700" b="1" smtClean="0"/>
              <a:t>                       think            denken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Płacz</a:t>
            </a:r>
            <a:r>
              <a:rPr lang="pl-PL" sz="2700" b="1" smtClean="0"/>
              <a:t>                       cry               weinen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Całus</a:t>
            </a:r>
            <a:r>
              <a:rPr lang="pl-PL" sz="2700" b="1" smtClean="0"/>
              <a:t>                       kiss              k</a:t>
            </a:r>
            <a:r>
              <a:rPr lang="pl-PL" sz="2700" b="1" smtClean="0">
                <a:latin typeface="Arial" pitchFamily="34" charset="0"/>
                <a:cs typeface="Arial" pitchFamily="34" charset="0"/>
              </a:rPr>
              <a:t>űssen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pl-PL" sz="2700" b="1" smtClean="0">
                <a:solidFill>
                  <a:srgbClr val="FFFF00"/>
                </a:solidFill>
              </a:rPr>
              <a:t>Serce</a:t>
            </a:r>
            <a:r>
              <a:rPr lang="pl-PL" sz="2700" b="1" smtClean="0"/>
              <a:t>                       heart           Herz</a:t>
            </a:r>
          </a:p>
          <a:p>
            <a:pPr>
              <a:lnSpc>
                <a:spcPct val="90000"/>
              </a:lnSpc>
            </a:pPr>
            <a:endParaRPr lang="pl-PL" sz="2600" smtClean="0"/>
          </a:p>
        </p:txBody>
      </p:sp>
      <p:pic>
        <p:nvPicPr>
          <p:cNvPr id="12291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92150"/>
            <a:ext cx="5746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Obraz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1268413"/>
            <a:ext cx="574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Obraz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1013" y="1844675"/>
            <a:ext cx="5746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Obraz 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1013" y="2276475"/>
            <a:ext cx="574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Obraz 7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1013" y="2781300"/>
            <a:ext cx="5746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Obraz 8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01013" y="3284538"/>
            <a:ext cx="5746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Obraz 9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1013" y="3644900"/>
            <a:ext cx="57467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Obraz 10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01013" y="5157788"/>
            <a:ext cx="5746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Obraz 11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01013" y="4652963"/>
            <a:ext cx="584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Obraz 12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1013" y="4076700"/>
            <a:ext cx="5746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1196975"/>
            <a:ext cx="88931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03999" indent="-432000" fontAlgn="auto">
              <a:spcBef>
                <a:spcPts val="0"/>
              </a:spcBef>
              <a:spcAft>
                <a:spcPts val="0"/>
              </a:spcAft>
              <a:buSzPct val="75000"/>
              <a:buFont typeface="StarSymbol" pitchFamily="2"/>
              <a:buChar char=""/>
              <a:defRPr/>
            </a:pPr>
            <a:endParaRPr lang="pl-PL" sz="1600" kern="0" dirty="0">
              <a:latin typeface="Albany" pitchFamily="34"/>
              <a:cs typeface="Tahoma" pitchFamily="2"/>
            </a:endParaRPr>
          </a:p>
          <a:p>
            <a:pPr marL="503999" indent="-432000" fontAlgn="auto">
              <a:spcBef>
                <a:spcPts val="0"/>
              </a:spcBef>
              <a:spcAft>
                <a:spcPts val="0"/>
              </a:spcAft>
              <a:buSzPct val="75000"/>
              <a:buFont typeface="StarSymbol" pitchFamily="2"/>
              <a:buChar char=""/>
              <a:defRPr/>
            </a:pPr>
            <a:endParaRPr lang="pl-PL" sz="1600" kern="0" dirty="0">
              <a:latin typeface="Albany" pitchFamily="34"/>
              <a:cs typeface="Tahoma" pitchFamily="2"/>
            </a:endParaRPr>
          </a:p>
        </p:txBody>
      </p:sp>
      <p:sp>
        <p:nvSpPr>
          <p:cNvPr id="7" name="Symbol zastępczy tekstu 3"/>
          <p:cNvSpPr txBox="1">
            <a:spLocks/>
          </p:cNvSpPr>
          <p:nvPr/>
        </p:nvSpPr>
        <p:spPr>
          <a:xfrm>
            <a:off x="250825" y="476250"/>
            <a:ext cx="6877050" cy="4257675"/>
          </a:xfrm>
          <a:prstGeom prst="rect">
            <a:avLst/>
          </a:prstGeom>
        </p:spPr>
        <p:txBody>
          <a:bodyPr/>
          <a:lstStyle/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Zły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          angry             b</a:t>
            </a:r>
            <a:r>
              <a:rPr lang="en-US" sz="2400" b="1">
                <a:latin typeface="Albany"/>
                <a:ea typeface="Microsoft YaHei" pitchFamily="34" charset="-122"/>
                <a:cs typeface="Tahoma" pitchFamily="34" charset="0"/>
              </a:rPr>
              <a:t>ö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se</a:t>
            </a: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Słońce 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  sun                 Sonne</a:t>
            </a: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Miś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         bear                B</a:t>
            </a:r>
            <a:r>
              <a:rPr lang="en-US" sz="2400" b="1">
                <a:latin typeface="Albany"/>
                <a:ea typeface="Microsoft YaHei" pitchFamily="34" charset="-122"/>
                <a:cs typeface="Tahoma" pitchFamily="34" charset="0"/>
              </a:rPr>
              <a:t>ä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r</a:t>
            </a:r>
            <a:endParaRPr lang="en-US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Zaczekaj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wait                warte</a:t>
            </a: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Myśle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     I think             Ich denke</a:t>
            </a: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Zadzwoń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call                  ruf an</a:t>
            </a: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Zarumienić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brown             rot werden</a:t>
            </a: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Emo 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      emo                emo</a:t>
            </a: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Char char=""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 algn="just">
              <a:buClr>
                <a:schemeClr val="accent1"/>
              </a:buClr>
              <a:buSzPct val="75000"/>
              <a:buFont typeface="StarSymbol"/>
              <a:buChar char=""/>
            </a:pPr>
            <a:endParaRPr lang="pl-PL" sz="2400">
              <a:latin typeface="Albany"/>
              <a:ea typeface="Microsoft YaHei" pitchFamily="34" charset="-122"/>
              <a:cs typeface="Tahoma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596336" y="332656"/>
            <a:ext cx="1008112" cy="588065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 txBox="1">
            <a:spLocks/>
          </p:cNvSpPr>
          <p:nvPr/>
        </p:nvSpPr>
        <p:spPr>
          <a:xfrm>
            <a:off x="250825" y="549275"/>
            <a:ext cx="9144000" cy="558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rekin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     shark               Hai</a:t>
            </a: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niedowierzający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unbelieving     unglaublig</a:t>
            </a: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pacman 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pacman            pacman</a:t>
            </a: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diabeł 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 devil                  Teufel  </a:t>
            </a: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smutek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sadness            Traurigkeit</a:t>
            </a: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robot 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  robot                  Roboter</a:t>
            </a: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serce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   heart                  Herz</a:t>
            </a: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endParaRPr lang="pl-PL" sz="2400" b="1">
              <a:latin typeface="Albany"/>
              <a:ea typeface="Microsoft YaHei" pitchFamily="34" charset="-122"/>
              <a:cs typeface="Tahoma" pitchFamily="34" charset="0"/>
            </a:endParaRPr>
          </a:p>
          <a:p>
            <a:pPr marL="503238" indent="-431800">
              <a:buClr>
                <a:schemeClr val="accent1"/>
              </a:buClr>
              <a:buSzPct val="45000"/>
              <a:buFont typeface="StarSymbol"/>
              <a:buNone/>
            </a:pPr>
            <a:r>
              <a:rPr lang="pl-PL" sz="2400" b="1">
                <a:solidFill>
                  <a:srgbClr val="FFFF00"/>
                </a:solidFill>
                <a:latin typeface="Albany"/>
                <a:ea typeface="Microsoft YaHei" pitchFamily="34" charset="-122"/>
                <a:cs typeface="Tahoma" pitchFamily="34" charset="0"/>
              </a:rPr>
              <a:t>anioł</a:t>
            </a:r>
            <a:r>
              <a:rPr lang="pl-PL" sz="2400" b="1">
                <a:latin typeface="Albany"/>
                <a:ea typeface="Microsoft YaHei" pitchFamily="34" charset="-122"/>
                <a:cs typeface="Tahoma" pitchFamily="34" charset="0"/>
              </a:rPr>
              <a:t>                       angel                 Engel</a:t>
            </a:r>
          </a:p>
        </p:txBody>
      </p:sp>
      <p:pic>
        <p:nvPicPr>
          <p:cNvPr id="14339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4437063"/>
            <a:ext cx="9493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9366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Obraz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188" y="3789363"/>
            <a:ext cx="93662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Obraz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188" y="3213100"/>
            <a:ext cx="9366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Obraz 8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188" y="2565400"/>
            <a:ext cx="9366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Obraz 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188" y="1989138"/>
            <a:ext cx="93662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Obraz 1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96188" y="1412875"/>
            <a:ext cx="9366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Obraz 11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188" y="692150"/>
            <a:ext cx="93662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39903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pl-PL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Slang Polski</a:t>
            </a:r>
            <a:endParaRPr lang="pl-PL" sz="6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395288" y="333375"/>
            <a:ext cx="80645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Cb – ciebie </a:t>
            </a:r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wgl - w ogóle</a:t>
            </a:r>
            <a:endParaRPr lang="pl-PL" sz="2400">
              <a:ea typeface="Calibri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Thx - dziękuje</a:t>
            </a:r>
            <a:endParaRPr lang="pl-PL" sz="2400">
              <a:ea typeface="Calibri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Dziena - dziękuje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SQL - szkoła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JBC - jakbyco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OMG - Oh my God (o mój Boże)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Ocb - o co biega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Jj - już jestem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Nmzc - nie ma za co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Nvr  -nevermind</a:t>
            </a:r>
            <a:endParaRPr lang="pl-PL" sz="2400"/>
          </a:p>
          <a:p>
            <a:pPr>
              <a:lnSpc>
                <a:spcPct val="150000"/>
              </a:lnSpc>
            </a:pPr>
            <a:endParaRPr lang="pl-PL" sz="800"/>
          </a:p>
        </p:txBody>
      </p:sp>
      <p:sp>
        <p:nvSpPr>
          <p:cNvPr id="16387" name="pole tekstowe 3"/>
          <p:cNvSpPr txBox="1">
            <a:spLocks noChangeArrowheads="1"/>
          </p:cNvSpPr>
          <p:nvPr/>
        </p:nvSpPr>
        <p:spPr bwMode="auto">
          <a:xfrm>
            <a:off x="5292725" y="549275"/>
            <a:ext cx="471487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Spx - spoko</a:t>
            </a:r>
            <a:endParaRPr lang="pl-PL" sz="2400">
              <a:ea typeface="Calibri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Sb - sobie</a:t>
            </a:r>
            <a:endParaRPr lang="pl-PL" sz="2400">
              <a:ea typeface="Calibri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Biola - biologia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Polak - polski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Cr - co robisz?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Kc - kocham cię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z/w - zaraz wracam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Mhm - tak</a:t>
            </a:r>
            <a:endParaRPr lang="pl-PL" sz="2400"/>
          </a:p>
          <a:p>
            <a:pPr eaLnBrk="0" hangingPunct="0">
              <a:lnSpc>
                <a:spcPct val="150000"/>
              </a:lnSpc>
            </a:pPr>
            <a:r>
              <a:rPr lang="pl-PL" sz="2400">
                <a:latin typeface="Calibri" pitchFamily="34" charset="0"/>
              </a:rPr>
              <a:t>Yhy - jasne…</a:t>
            </a: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60648"/>
            <a:ext cx="8062912" cy="1470025"/>
          </a:xfrm>
        </p:spPr>
        <p:txBody>
          <a:bodyPr>
            <a:normAutofit/>
          </a:bodyPr>
          <a:lstStyle/>
          <a:p>
            <a:pPr marL="484632" algn="l" fontAlgn="auto">
              <a:spcAft>
                <a:spcPts val="0"/>
              </a:spcAft>
              <a:defRPr/>
            </a:pPr>
            <a:r>
              <a:rPr lang="pl-PL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Slang Niemiecki</a:t>
            </a:r>
            <a:endParaRPr lang="en-US" sz="6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160</TotalTime>
  <Words>382</Words>
  <Application>Microsoft Office PowerPoint</Application>
  <PresentationFormat>Pokaz na ekranie (4:3)</PresentationFormat>
  <Paragraphs>217</Paragraphs>
  <Slides>18</Slides>
  <Notes>18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Energetyczny</vt:lpstr>
      <vt:lpstr>Slajd 1</vt:lpstr>
      <vt:lpstr>Slajd 2</vt:lpstr>
      <vt:lpstr>Slajd 3</vt:lpstr>
      <vt:lpstr>Slajd 4</vt:lpstr>
      <vt:lpstr>Slajd 5</vt:lpstr>
      <vt:lpstr>Slajd 6</vt:lpstr>
      <vt:lpstr>Slang Polski</vt:lpstr>
      <vt:lpstr>Slajd 8</vt:lpstr>
      <vt:lpstr>Slang Niemiecki</vt:lpstr>
      <vt:lpstr>Slajd 10</vt:lpstr>
      <vt:lpstr>Slajd 11</vt:lpstr>
      <vt:lpstr>Slang angielski </vt:lpstr>
      <vt:lpstr>Slajd 13</vt:lpstr>
      <vt:lpstr>Slajd 14</vt:lpstr>
      <vt:lpstr>Slajd 15</vt:lpstr>
      <vt:lpstr>Slajd 16</vt:lpstr>
      <vt:lpstr>Slajd 17</vt:lpstr>
      <vt:lpstr>Slajd 18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Sl@ng</dc:title>
  <dc:creator>Nikodem Kluczek</dc:creator>
  <cp:lastModifiedBy>psciezka</cp:lastModifiedBy>
  <cp:revision>31</cp:revision>
  <dcterms:created xsi:type="dcterms:W3CDTF">2012-11-07T18:23:57Z</dcterms:created>
  <dcterms:modified xsi:type="dcterms:W3CDTF">2014-06-13T12:59:09Z</dcterms:modified>
</cp:coreProperties>
</file>