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1536BC-2408-4D52-A07A-3FDB19211777}" type="datetimeFigureOut">
              <a:rPr lang="pl-PL" smtClean="0"/>
              <a:t>2014-04-11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B8009E-33DA-4A9B-B556-C05D036A97B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MALARSTWO HISTORYCZNE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Cechy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Wydarzenia historyczne, wybitne osobowości itp.</a:t>
            </a:r>
          </a:p>
          <a:p>
            <a:r>
              <a:rPr lang="pl-PL" dirty="0" smtClean="0"/>
              <a:t>Batalistyka – odmiana malarstwa historycznego</a:t>
            </a:r>
          </a:p>
          <a:p>
            <a:r>
              <a:rPr lang="pl-PL" dirty="0" smtClean="0"/>
              <a:t>Kompozycje religijne i mitologiczne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Koronacja Marii Medycejskiej</a:t>
            </a:r>
            <a:br>
              <a:rPr lang="pl-PL" dirty="0" smtClean="0"/>
            </a:br>
            <a:r>
              <a:rPr lang="pl-PL" dirty="0" smtClean="0"/>
              <a:t>Peter Paul Rubens (1622)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44700"/>
            <a:ext cx="762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Stefan Batory pod Pskowem</a:t>
            </a:r>
            <a:br>
              <a:rPr lang="pl-PL" dirty="0" smtClean="0"/>
            </a:br>
            <a:r>
              <a:rPr lang="pl-PL" dirty="0" smtClean="0"/>
              <a:t>Jan Matejko (1872)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49437"/>
            <a:ext cx="7620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Konstytucja 3 maja 1791 roku</a:t>
            </a:r>
            <a:br>
              <a:rPr lang="pl-PL" dirty="0" smtClean="0"/>
            </a:br>
            <a:r>
              <a:rPr lang="pl-PL" smtClean="0"/>
              <a:t>Jan Matejko (1891)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78025"/>
            <a:ext cx="7620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31</Words>
  <Application>Microsoft Office PowerPoint</Application>
  <PresentationFormat>Pokaz na ekranie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Moduł</vt:lpstr>
      <vt:lpstr>MALARSTWO HISTORYCZNE</vt:lpstr>
      <vt:lpstr>Cechy</vt:lpstr>
      <vt:lpstr>Koronacja Marii Medycejskiej Peter Paul Rubens (1622)</vt:lpstr>
      <vt:lpstr>Stefan Batory pod Pskowem Jan Matejko (1872)</vt:lpstr>
      <vt:lpstr>Konstytucja 3 maja 1791 roku Jan Matejko (1891)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Malarstwo pozytywizmu</dc:title>
  <dc:creator>mkaniews</dc:creator>
  <cp:lastModifiedBy>mkaniews</cp:lastModifiedBy>
  <cp:revision>4</cp:revision>
  <dcterms:created xsi:type="dcterms:W3CDTF">2014-04-11T08:28:12Z</dcterms:created>
  <dcterms:modified xsi:type="dcterms:W3CDTF">2014-04-11T09:01:36Z</dcterms:modified>
</cp:coreProperties>
</file>